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32918400" cy="438912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3824" userDrawn="1">
          <p15:clr>
            <a:srgbClr val="9AA0A6"/>
          </p15:clr>
        </p15:guide>
        <p15:guide id="2" pos="10368" userDrawn="1">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B814"/>
    <a:srgbClr val="8B0A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692" autoAdjust="0"/>
  </p:normalViewPr>
  <p:slideViewPr>
    <p:cSldViewPr snapToGrid="0">
      <p:cViewPr varScale="1">
        <p:scale>
          <a:sx n="17" d="100"/>
          <a:sy n="17" d="100"/>
        </p:scale>
        <p:origin x="3066" y="138"/>
      </p:cViewPr>
      <p:guideLst>
        <p:guide orient="horz" pos="13824"/>
        <p:guide pos="103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30901991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2" name="Google Shape;82;p1: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33696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2468880" y="7183123"/>
            <a:ext cx="27980700" cy="152805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24000"/>
              <a:buFont typeface="Calibri"/>
              <a:buNone/>
              <a:defRPr sz="23998"/>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4114800" y="23053043"/>
            <a:ext cx="24688800" cy="10596900"/>
          </a:xfrm>
          <a:prstGeom prst="rect">
            <a:avLst/>
          </a:prstGeom>
          <a:noFill/>
          <a:ln>
            <a:noFill/>
          </a:ln>
        </p:spPr>
        <p:txBody>
          <a:bodyPr spcFirstLastPara="1" wrap="square" lIns="91425" tIns="45700" rIns="91425" bIns="45700" anchor="t" anchorCtr="0">
            <a:noAutofit/>
          </a:bodyPr>
          <a:lstStyle>
            <a:lvl1pPr lvl="0" algn="ctr">
              <a:lnSpc>
                <a:spcPct val="90000"/>
              </a:lnSpc>
              <a:spcBef>
                <a:spcPts val="4000"/>
              </a:spcBef>
              <a:spcAft>
                <a:spcPts val="0"/>
              </a:spcAft>
              <a:buClr>
                <a:schemeClr val="dk1"/>
              </a:buClr>
              <a:buSzPts val="9600"/>
              <a:buNone/>
              <a:defRPr sz="9600"/>
            </a:lvl1pPr>
            <a:lvl2pPr lvl="1" algn="ctr">
              <a:lnSpc>
                <a:spcPct val="90000"/>
              </a:lnSpc>
              <a:spcBef>
                <a:spcPts val="2000"/>
              </a:spcBef>
              <a:spcAft>
                <a:spcPts val="0"/>
              </a:spcAft>
              <a:buClr>
                <a:schemeClr val="dk1"/>
              </a:buClr>
              <a:buSzPts val="8000"/>
              <a:buNone/>
              <a:defRPr sz="8000"/>
            </a:lvl2pPr>
            <a:lvl3pPr lvl="2" algn="ctr">
              <a:lnSpc>
                <a:spcPct val="90000"/>
              </a:lnSpc>
              <a:spcBef>
                <a:spcPts val="2000"/>
              </a:spcBef>
              <a:spcAft>
                <a:spcPts val="0"/>
              </a:spcAft>
              <a:buClr>
                <a:schemeClr val="dk1"/>
              </a:buClr>
              <a:buSzPts val="7200"/>
              <a:buNone/>
              <a:defRPr sz="7200"/>
            </a:lvl3pPr>
            <a:lvl4pPr lvl="3" algn="ctr">
              <a:lnSpc>
                <a:spcPct val="90000"/>
              </a:lnSpc>
              <a:spcBef>
                <a:spcPts val="2000"/>
              </a:spcBef>
              <a:spcAft>
                <a:spcPts val="0"/>
              </a:spcAft>
              <a:buClr>
                <a:schemeClr val="dk1"/>
              </a:buClr>
              <a:buSzPts val="6400"/>
              <a:buNone/>
              <a:defRPr sz="6400"/>
            </a:lvl4pPr>
            <a:lvl5pPr lvl="4" algn="ctr">
              <a:lnSpc>
                <a:spcPct val="90000"/>
              </a:lnSpc>
              <a:spcBef>
                <a:spcPts val="2000"/>
              </a:spcBef>
              <a:spcAft>
                <a:spcPts val="0"/>
              </a:spcAft>
              <a:buClr>
                <a:schemeClr val="dk1"/>
              </a:buClr>
              <a:buSzPts val="6400"/>
              <a:buNone/>
              <a:defRPr sz="6400"/>
            </a:lvl5pPr>
            <a:lvl6pPr lvl="5" algn="ctr">
              <a:lnSpc>
                <a:spcPct val="90000"/>
              </a:lnSpc>
              <a:spcBef>
                <a:spcPts val="2000"/>
              </a:spcBef>
              <a:spcAft>
                <a:spcPts val="0"/>
              </a:spcAft>
              <a:buClr>
                <a:schemeClr val="dk1"/>
              </a:buClr>
              <a:buSzPts val="6400"/>
              <a:buNone/>
              <a:defRPr sz="6400"/>
            </a:lvl6pPr>
            <a:lvl7pPr lvl="6" algn="ctr">
              <a:lnSpc>
                <a:spcPct val="90000"/>
              </a:lnSpc>
              <a:spcBef>
                <a:spcPts val="2000"/>
              </a:spcBef>
              <a:spcAft>
                <a:spcPts val="0"/>
              </a:spcAft>
              <a:buClr>
                <a:schemeClr val="dk1"/>
              </a:buClr>
              <a:buSzPts val="6400"/>
              <a:buNone/>
              <a:defRPr sz="6400"/>
            </a:lvl7pPr>
            <a:lvl8pPr lvl="7" algn="ctr">
              <a:lnSpc>
                <a:spcPct val="90000"/>
              </a:lnSpc>
              <a:spcBef>
                <a:spcPts val="2000"/>
              </a:spcBef>
              <a:spcAft>
                <a:spcPts val="0"/>
              </a:spcAft>
              <a:buClr>
                <a:schemeClr val="dk1"/>
              </a:buClr>
              <a:buSzPts val="6400"/>
              <a:buNone/>
              <a:defRPr sz="6400"/>
            </a:lvl8pPr>
            <a:lvl9pPr lvl="8" algn="ctr">
              <a:lnSpc>
                <a:spcPct val="90000"/>
              </a:lnSpc>
              <a:spcBef>
                <a:spcPts val="2000"/>
              </a:spcBef>
              <a:spcAft>
                <a:spcPts val="0"/>
              </a:spcAft>
              <a:buClr>
                <a:schemeClr val="dk1"/>
              </a:buClr>
              <a:buSzPts val="6400"/>
              <a:buNone/>
              <a:defRPr sz="6400"/>
            </a:lvl9pPr>
          </a:lstStyle>
          <a:p>
            <a:endParaRPr/>
          </a:p>
        </p:txBody>
      </p:sp>
      <p:sp>
        <p:nvSpPr>
          <p:cNvPr id="14" name="Google Shape;14;p2"/>
          <p:cNvSpPr txBox="1">
            <a:spLocks noGrp="1"/>
          </p:cNvSpPr>
          <p:nvPr>
            <p:ph type="dt" idx="10"/>
          </p:nvPr>
        </p:nvSpPr>
        <p:spPr>
          <a:xfrm>
            <a:off x="2263140" y="40680651"/>
            <a:ext cx="7406700" cy="23367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
          <p:cNvSpPr txBox="1">
            <a:spLocks noGrp="1"/>
          </p:cNvSpPr>
          <p:nvPr>
            <p:ph type="ftr" idx="11"/>
          </p:nvPr>
        </p:nvSpPr>
        <p:spPr>
          <a:xfrm>
            <a:off x="10904220" y="40680651"/>
            <a:ext cx="11109900" cy="23367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
          <p:cNvSpPr txBox="1">
            <a:spLocks noGrp="1"/>
          </p:cNvSpPr>
          <p:nvPr>
            <p:ph type="sldNum" idx="12"/>
          </p:nvPr>
        </p:nvSpPr>
        <p:spPr>
          <a:xfrm>
            <a:off x="23248620" y="40680651"/>
            <a:ext cx="7406700" cy="23367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000000"/>
                </a:solidFill>
              </a:defRPr>
            </a:lvl1pPr>
            <a:lvl2pPr marL="0" lvl="1" indent="0" algn="r">
              <a:spcBef>
                <a:spcPts val="0"/>
              </a:spcBef>
              <a:buNone/>
              <a:defRPr>
                <a:solidFill>
                  <a:srgbClr val="000000"/>
                </a:solidFill>
              </a:defRPr>
            </a:lvl2pPr>
            <a:lvl3pPr marL="0" lvl="2" indent="0" algn="r">
              <a:spcBef>
                <a:spcPts val="0"/>
              </a:spcBef>
              <a:buNone/>
              <a:defRPr>
                <a:solidFill>
                  <a:srgbClr val="000000"/>
                </a:solidFill>
              </a:defRPr>
            </a:lvl3pPr>
            <a:lvl4pPr marL="0" lvl="3" indent="0" algn="r">
              <a:spcBef>
                <a:spcPts val="0"/>
              </a:spcBef>
              <a:buNone/>
              <a:defRPr>
                <a:solidFill>
                  <a:srgbClr val="000000"/>
                </a:solidFill>
              </a:defRPr>
            </a:lvl4pPr>
            <a:lvl5pPr marL="0" lvl="4" indent="0" algn="r">
              <a:spcBef>
                <a:spcPts val="0"/>
              </a:spcBef>
              <a:buNone/>
              <a:defRPr>
                <a:solidFill>
                  <a:srgbClr val="000000"/>
                </a:solidFill>
              </a:defRPr>
            </a:lvl5pPr>
            <a:lvl6pPr marL="0" lvl="5" indent="0" algn="r">
              <a:spcBef>
                <a:spcPts val="0"/>
              </a:spcBef>
              <a:buNone/>
              <a:defRPr>
                <a:solidFill>
                  <a:srgbClr val="000000"/>
                </a:solidFill>
              </a:defRPr>
            </a:lvl6pPr>
            <a:lvl7pPr marL="0" lvl="6" indent="0" algn="r">
              <a:spcBef>
                <a:spcPts val="0"/>
              </a:spcBef>
              <a:buNone/>
              <a:defRPr>
                <a:solidFill>
                  <a:srgbClr val="000000"/>
                </a:solidFill>
              </a:defRPr>
            </a:lvl7pPr>
            <a:lvl8pPr marL="0" lvl="7" indent="0" algn="r">
              <a:spcBef>
                <a:spcPts val="0"/>
              </a:spcBef>
              <a:buNone/>
              <a:defRPr>
                <a:solidFill>
                  <a:srgbClr val="000000"/>
                </a:solidFill>
              </a:defRPr>
            </a:lvl8pPr>
            <a:lvl9pPr marL="0" lvl="8" indent="0" algn="r">
              <a:spcBef>
                <a:spcPts val="0"/>
              </a:spcBef>
              <a:buNone/>
              <a:defRPr>
                <a:solidFill>
                  <a:srgbClr val="000000"/>
                </a:solidFill>
              </a:defRPr>
            </a:lvl9pPr>
          </a:lstStyle>
          <a:p>
            <a:fld id="{00000000-1234-1234-1234-12341234123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2263140" y="2336811"/>
            <a:ext cx="28392000" cy="84837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534912" y="11412351"/>
            <a:ext cx="27848700" cy="28392000"/>
          </a:xfrm>
          <a:prstGeom prst="rect">
            <a:avLst/>
          </a:prstGeom>
          <a:noFill/>
          <a:ln>
            <a:noFill/>
          </a:ln>
        </p:spPr>
        <p:txBody>
          <a:bodyPr spcFirstLastPara="1" wrap="square" lIns="91425" tIns="45700" rIns="91425" bIns="45700" anchor="t" anchorCtr="0">
            <a:noAutofit/>
          </a:bodyPr>
          <a:lstStyle>
            <a:lvl1pPr marL="457178" lvl="0" indent="-342882" algn="l">
              <a:lnSpc>
                <a:spcPct val="90000"/>
              </a:lnSpc>
              <a:spcBef>
                <a:spcPts val="4000"/>
              </a:spcBef>
              <a:spcAft>
                <a:spcPts val="0"/>
              </a:spcAft>
              <a:buClr>
                <a:schemeClr val="dk1"/>
              </a:buClr>
              <a:buSzPts val="1800"/>
              <a:buChar char="•"/>
              <a:defRPr/>
            </a:lvl1pPr>
            <a:lvl2pPr marL="914354" lvl="1" indent="-342882" algn="l">
              <a:lnSpc>
                <a:spcPct val="90000"/>
              </a:lnSpc>
              <a:spcBef>
                <a:spcPts val="2000"/>
              </a:spcBef>
              <a:spcAft>
                <a:spcPts val="0"/>
              </a:spcAft>
              <a:buClr>
                <a:schemeClr val="dk1"/>
              </a:buClr>
              <a:buSzPts val="1800"/>
              <a:buChar char="•"/>
              <a:defRPr/>
            </a:lvl2pPr>
            <a:lvl3pPr marL="1371532" lvl="2" indent="-342882" algn="l">
              <a:lnSpc>
                <a:spcPct val="90000"/>
              </a:lnSpc>
              <a:spcBef>
                <a:spcPts val="2000"/>
              </a:spcBef>
              <a:spcAft>
                <a:spcPts val="0"/>
              </a:spcAft>
              <a:buClr>
                <a:schemeClr val="dk1"/>
              </a:buClr>
              <a:buSzPts val="1800"/>
              <a:buChar char="•"/>
              <a:defRPr/>
            </a:lvl3pPr>
            <a:lvl4pPr marL="1828709" lvl="3" indent="-342882" algn="l">
              <a:lnSpc>
                <a:spcPct val="90000"/>
              </a:lnSpc>
              <a:spcBef>
                <a:spcPts val="2000"/>
              </a:spcBef>
              <a:spcAft>
                <a:spcPts val="0"/>
              </a:spcAft>
              <a:buClr>
                <a:schemeClr val="dk1"/>
              </a:buClr>
              <a:buSzPts val="1800"/>
              <a:buChar char="•"/>
              <a:defRPr/>
            </a:lvl4pPr>
            <a:lvl5pPr marL="2285886" lvl="4" indent="-342882" algn="l">
              <a:lnSpc>
                <a:spcPct val="90000"/>
              </a:lnSpc>
              <a:spcBef>
                <a:spcPts val="2000"/>
              </a:spcBef>
              <a:spcAft>
                <a:spcPts val="0"/>
              </a:spcAft>
              <a:buClr>
                <a:schemeClr val="dk1"/>
              </a:buClr>
              <a:buSzPts val="1800"/>
              <a:buChar char="•"/>
              <a:defRPr/>
            </a:lvl5pPr>
            <a:lvl6pPr marL="2743062" lvl="5" indent="-342882" algn="l">
              <a:lnSpc>
                <a:spcPct val="90000"/>
              </a:lnSpc>
              <a:spcBef>
                <a:spcPts val="2000"/>
              </a:spcBef>
              <a:spcAft>
                <a:spcPts val="0"/>
              </a:spcAft>
              <a:buClr>
                <a:schemeClr val="dk1"/>
              </a:buClr>
              <a:buSzPts val="1800"/>
              <a:buChar char="•"/>
              <a:defRPr/>
            </a:lvl6pPr>
            <a:lvl7pPr marL="3200240" lvl="6" indent="-342882" algn="l">
              <a:lnSpc>
                <a:spcPct val="90000"/>
              </a:lnSpc>
              <a:spcBef>
                <a:spcPts val="2000"/>
              </a:spcBef>
              <a:spcAft>
                <a:spcPts val="0"/>
              </a:spcAft>
              <a:buClr>
                <a:schemeClr val="dk1"/>
              </a:buClr>
              <a:buSzPts val="1800"/>
              <a:buChar char="•"/>
              <a:defRPr/>
            </a:lvl7pPr>
            <a:lvl8pPr marL="3657418" lvl="7" indent="-342882" algn="l">
              <a:lnSpc>
                <a:spcPct val="90000"/>
              </a:lnSpc>
              <a:spcBef>
                <a:spcPts val="2000"/>
              </a:spcBef>
              <a:spcAft>
                <a:spcPts val="0"/>
              </a:spcAft>
              <a:buClr>
                <a:schemeClr val="dk1"/>
              </a:buClr>
              <a:buSzPts val="1800"/>
              <a:buChar char="•"/>
              <a:defRPr/>
            </a:lvl8pPr>
            <a:lvl9pPr marL="4114594" lvl="8" indent="-342882" algn="l">
              <a:lnSpc>
                <a:spcPct val="90000"/>
              </a:lnSpc>
              <a:spcBef>
                <a:spcPts val="200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2263140" y="40680651"/>
            <a:ext cx="7406700" cy="23367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10904220" y="40680651"/>
            <a:ext cx="11109900" cy="23367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23248620" y="40680651"/>
            <a:ext cx="7406700" cy="23367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000000"/>
                </a:solidFill>
              </a:defRPr>
            </a:lvl1pPr>
            <a:lvl2pPr marL="0" lvl="1" indent="0" algn="r">
              <a:spcBef>
                <a:spcPts val="0"/>
              </a:spcBef>
              <a:buNone/>
              <a:defRPr>
                <a:solidFill>
                  <a:srgbClr val="000000"/>
                </a:solidFill>
              </a:defRPr>
            </a:lvl2pPr>
            <a:lvl3pPr marL="0" lvl="2" indent="0" algn="r">
              <a:spcBef>
                <a:spcPts val="0"/>
              </a:spcBef>
              <a:buNone/>
              <a:defRPr>
                <a:solidFill>
                  <a:srgbClr val="000000"/>
                </a:solidFill>
              </a:defRPr>
            </a:lvl3pPr>
            <a:lvl4pPr marL="0" lvl="3" indent="0" algn="r">
              <a:spcBef>
                <a:spcPts val="0"/>
              </a:spcBef>
              <a:buNone/>
              <a:defRPr>
                <a:solidFill>
                  <a:srgbClr val="000000"/>
                </a:solidFill>
              </a:defRPr>
            </a:lvl4pPr>
            <a:lvl5pPr marL="0" lvl="4" indent="0" algn="r">
              <a:spcBef>
                <a:spcPts val="0"/>
              </a:spcBef>
              <a:buNone/>
              <a:defRPr>
                <a:solidFill>
                  <a:srgbClr val="000000"/>
                </a:solidFill>
              </a:defRPr>
            </a:lvl5pPr>
            <a:lvl6pPr marL="0" lvl="5" indent="0" algn="r">
              <a:spcBef>
                <a:spcPts val="0"/>
              </a:spcBef>
              <a:buNone/>
              <a:defRPr>
                <a:solidFill>
                  <a:srgbClr val="000000"/>
                </a:solidFill>
              </a:defRPr>
            </a:lvl6pPr>
            <a:lvl7pPr marL="0" lvl="6" indent="0" algn="r">
              <a:spcBef>
                <a:spcPts val="0"/>
              </a:spcBef>
              <a:buNone/>
              <a:defRPr>
                <a:solidFill>
                  <a:srgbClr val="000000"/>
                </a:solidFill>
              </a:defRPr>
            </a:lvl7pPr>
            <a:lvl8pPr marL="0" lvl="7" indent="0" algn="r">
              <a:spcBef>
                <a:spcPts val="0"/>
              </a:spcBef>
              <a:buNone/>
              <a:defRPr>
                <a:solidFill>
                  <a:srgbClr val="000000"/>
                </a:solidFill>
              </a:defRPr>
            </a:lvl8pPr>
            <a:lvl9pPr marL="0" lvl="8" indent="0" algn="r">
              <a:spcBef>
                <a:spcPts val="0"/>
              </a:spcBef>
              <a:buNone/>
              <a:defRPr>
                <a:solidFill>
                  <a:srgbClr val="000000"/>
                </a:solidFill>
              </a:defRPr>
            </a:lvl9pPr>
          </a:lstStyle>
          <a:p>
            <a:fld id="{00000000-1234-1234-1234-12341234123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8508363" y="17385701"/>
            <a:ext cx="37195800" cy="70980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5893499" y="10493351"/>
            <a:ext cx="37195800" cy="20882700"/>
          </a:xfrm>
          <a:prstGeom prst="rect">
            <a:avLst/>
          </a:prstGeom>
          <a:noFill/>
          <a:ln>
            <a:noFill/>
          </a:ln>
        </p:spPr>
        <p:txBody>
          <a:bodyPr spcFirstLastPara="1" wrap="square" lIns="91425" tIns="45700" rIns="91425" bIns="45700" anchor="t" anchorCtr="0">
            <a:noAutofit/>
          </a:bodyPr>
          <a:lstStyle>
            <a:lvl1pPr marL="457178" lvl="0" indent="-342882" algn="l">
              <a:lnSpc>
                <a:spcPct val="90000"/>
              </a:lnSpc>
              <a:spcBef>
                <a:spcPts val="4000"/>
              </a:spcBef>
              <a:spcAft>
                <a:spcPts val="0"/>
              </a:spcAft>
              <a:buClr>
                <a:schemeClr val="dk1"/>
              </a:buClr>
              <a:buSzPts val="1800"/>
              <a:buChar char="•"/>
              <a:defRPr/>
            </a:lvl1pPr>
            <a:lvl2pPr marL="914354" lvl="1" indent="-342882" algn="l">
              <a:lnSpc>
                <a:spcPct val="90000"/>
              </a:lnSpc>
              <a:spcBef>
                <a:spcPts val="2000"/>
              </a:spcBef>
              <a:spcAft>
                <a:spcPts val="0"/>
              </a:spcAft>
              <a:buClr>
                <a:schemeClr val="dk1"/>
              </a:buClr>
              <a:buSzPts val="1800"/>
              <a:buChar char="•"/>
              <a:defRPr/>
            </a:lvl2pPr>
            <a:lvl3pPr marL="1371532" lvl="2" indent="-342882" algn="l">
              <a:lnSpc>
                <a:spcPct val="90000"/>
              </a:lnSpc>
              <a:spcBef>
                <a:spcPts val="2000"/>
              </a:spcBef>
              <a:spcAft>
                <a:spcPts val="0"/>
              </a:spcAft>
              <a:buClr>
                <a:schemeClr val="dk1"/>
              </a:buClr>
              <a:buSzPts val="1800"/>
              <a:buChar char="•"/>
              <a:defRPr/>
            </a:lvl3pPr>
            <a:lvl4pPr marL="1828709" lvl="3" indent="-342882" algn="l">
              <a:lnSpc>
                <a:spcPct val="90000"/>
              </a:lnSpc>
              <a:spcBef>
                <a:spcPts val="2000"/>
              </a:spcBef>
              <a:spcAft>
                <a:spcPts val="0"/>
              </a:spcAft>
              <a:buClr>
                <a:schemeClr val="dk1"/>
              </a:buClr>
              <a:buSzPts val="1800"/>
              <a:buChar char="•"/>
              <a:defRPr/>
            </a:lvl4pPr>
            <a:lvl5pPr marL="2285886" lvl="4" indent="-342882" algn="l">
              <a:lnSpc>
                <a:spcPct val="90000"/>
              </a:lnSpc>
              <a:spcBef>
                <a:spcPts val="2000"/>
              </a:spcBef>
              <a:spcAft>
                <a:spcPts val="0"/>
              </a:spcAft>
              <a:buClr>
                <a:schemeClr val="dk1"/>
              </a:buClr>
              <a:buSzPts val="1800"/>
              <a:buChar char="•"/>
              <a:defRPr/>
            </a:lvl5pPr>
            <a:lvl6pPr marL="2743062" lvl="5" indent="-342882" algn="l">
              <a:lnSpc>
                <a:spcPct val="90000"/>
              </a:lnSpc>
              <a:spcBef>
                <a:spcPts val="2000"/>
              </a:spcBef>
              <a:spcAft>
                <a:spcPts val="0"/>
              </a:spcAft>
              <a:buClr>
                <a:schemeClr val="dk1"/>
              </a:buClr>
              <a:buSzPts val="1800"/>
              <a:buChar char="•"/>
              <a:defRPr/>
            </a:lvl6pPr>
            <a:lvl7pPr marL="3200240" lvl="6" indent="-342882" algn="l">
              <a:lnSpc>
                <a:spcPct val="90000"/>
              </a:lnSpc>
              <a:spcBef>
                <a:spcPts val="2000"/>
              </a:spcBef>
              <a:spcAft>
                <a:spcPts val="0"/>
              </a:spcAft>
              <a:buClr>
                <a:schemeClr val="dk1"/>
              </a:buClr>
              <a:buSzPts val="1800"/>
              <a:buChar char="•"/>
              <a:defRPr/>
            </a:lvl7pPr>
            <a:lvl8pPr marL="3657418" lvl="7" indent="-342882" algn="l">
              <a:lnSpc>
                <a:spcPct val="90000"/>
              </a:lnSpc>
              <a:spcBef>
                <a:spcPts val="2000"/>
              </a:spcBef>
              <a:spcAft>
                <a:spcPts val="0"/>
              </a:spcAft>
              <a:buClr>
                <a:schemeClr val="dk1"/>
              </a:buClr>
              <a:buSzPts val="1800"/>
              <a:buChar char="•"/>
              <a:defRPr/>
            </a:lvl8pPr>
            <a:lvl9pPr marL="4114594" lvl="8" indent="-342882" algn="l">
              <a:lnSpc>
                <a:spcPct val="90000"/>
              </a:lnSpc>
              <a:spcBef>
                <a:spcPts val="200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2263140" y="40680651"/>
            <a:ext cx="7406700" cy="23367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10904220" y="40680651"/>
            <a:ext cx="11109900" cy="23367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23248620" y="40680651"/>
            <a:ext cx="7406700" cy="23367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000000"/>
                </a:solidFill>
              </a:defRPr>
            </a:lvl1pPr>
            <a:lvl2pPr marL="0" lvl="1" indent="0" algn="r">
              <a:spcBef>
                <a:spcPts val="0"/>
              </a:spcBef>
              <a:buNone/>
              <a:defRPr>
                <a:solidFill>
                  <a:srgbClr val="000000"/>
                </a:solidFill>
              </a:defRPr>
            </a:lvl2pPr>
            <a:lvl3pPr marL="0" lvl="2" indent="0" algn="r">
              <a:spcBef>
                <a:spcPts val="0"/>
              </a:spcBef>
              <a:buNone/>
              <a:defRPr>
                <a:solidFill>
                  <a:srgbClr val="000000"/>
                </a:solidFill>
              </a:defRPr>
            </a:lvl3pPr>
            <a:lvl4pPr marL="0" lvl="3" indent="0" algn="r">
              <a:spcBef>
                <a:spcPts val="0"/>
              </a:spcBef>
              <a:buNone/>
              <a:defRPr>
                <a:solidFill>
                  <a:srgbClr val="000000"/>
                </a:solidFill>
              </a:defRPr>
            </a:lvl4pPr>
            <a:lvl5pPr marL="0" lvl="4" indent="0" algn="r">
              <a:spcBef>
                <a:spcPts val="0"/>
              </a:spcBef>
              <a:buNone/>
              <a:defRPr>
                <a:solidFill>
                  <a:srgbClr val="000000"/>
                </a:solidFill>
              </a:defRPr>
            </a:lvl5pPr>
            <a:lvl6pPr marL="0" lvl="5" indent="0" algn="r">
              <a:spcBef>
                <a:spcPts val="0"/>
              </a:spcBef>
              <a:buNone/>
              <a:defRPr>
                <a:solidFill>
                  <a:srgbClr val="000000"/>
                </a:solidFill>
              </a:defRPr>
            </a:lvl6pPr>
            <a:lvl7pPr marL="0" lvl="6" indent="0" algn="r">
              <a:spcBef>
                <a:spcPts val="0"/>
              </a:spcBef>
              <a:buNone/>
              <a:defRPr>
                <a:solidFill>
                  <a:srgbClr val="000000"/>
                </a:solidFill>
              </a:defRPr>
            </a:lvl7pPr>
            <a:lvl8pPr marL="0" lvl="7" indent="0" algn="r">
              <a:spcBef>
                <a:spcPts val="0"/>
              </a:spcBef>
              <a:buNone/>
              <a:defRPr>
                <a:solidFill>
                  <a:srgbClr val="000000"/>
                </a:solidFill>
              </a:defRPr>
            </a:lvl8pPr>
            <a:lvl9pPr marL="0" lvl="8" indent="0" algn="r">
              <a:spcBef>
                <a:spcPts val="0"/>
              </a:spcBef>
              <a:buNone/>
              <a:defRPr>
                <a:solidFill>
                  <a:srgbClr val="000000"/>
                </a:solidFill>
              </a:defRPr>
            </a:lvl9pPr>
          </a:lstStyle>
          <a:p>
            <a:fld id="{00000000-1234-1234-1234-12341234123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2263140" y="2336811"/>
            <a:ext cx="28392000" cy="84837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
          <p:cNvSpPr txBox="1">
            <a:spLocks noGrp="1"/>
          </p:cNvSpPr>
          <p:nvPr>
            <p:ph type="body" idx="1"/>
          </p:nvPr>
        </p:nvSpPr>
        <p:spPr>
          <a:xfrm>
            <a:off x="2263140" y="11684003"/>
            <a:ext cx="28392000" cy="27848700"/>
          </a:xfrm>
          <a:prstGeom prst="rect">
            <a:avLst/>
          </a:prstGeom>
          <a:noFill/>
          <a:ln>
            <a:noFill/>
          </a:ln>
        </p:spPr>
        <p:txBody>
          <a:bodyPr spcFirstLastPara="1" wrap="square" lIns="91425" tIns="45700" rIns="91425" bIns="45700" anchor="t" anchorCtr="0">
            <a:noAutofit/>
          </a:bodyPr>
          <a:lstStyle>
            <a:lvl1pPr marL="457178" lvl="0" indent="-342882" algn="l">
              <a:lnSpc>
                <a:spcPct val="90000"/>
              </a:lnSpc>
              <a:spcBef>
                <a:spcPts val="4000"/>
              </a:spcBef>
              <a:spcAft>
                <a:spcPts val="0"/>
              </a:spcAft>
              <a:buClr>
                <a:schemeClr val="dk1"/>
              </a:buClr>
              <a:buSzPts val="1800"/>
              <a:buChar char="•"/>
              <a:defRPr/>
            </a:lvl1pPr>
            <a:lvl2pPr marL="914354" lvl="1" indent="-342882" algn="l">
              <a:lnSpc>
                <a:spcPct val="90000"/>
              </a:lnSpc>
              <a:spcBef>
                <a:spcPts val="2000"/>
              </a:spcBef>
              <a:spcAft>
                <a:spcPts val="0"/>
              </a:spcAft>
              <a:buClr>
                <a:schemeClr val="dk1"/>
              </a:buClr>
              <a:buSzPts val="1800"/>
              <a:buChar char="•"/>
              <a:defRPr/>
            </a:lvl2pPr>
            <a:lvl3pPr marL="1371532" lvl="2" indent="-342882" algn="l">
              <a:lnSpc>
                <a:spcPct val="90000"/>
              </a:lnSpc>
              <a:spcBef>
                <a:spcPts val="2000"/>
              </a:spcBef>
              <a:spcAft>
                <a:spcPts val="0"/>
              </a:spcAft>
              <a:buClr>
                <a:schemeClr val="dk1"/>
              </a:buClr>
              <a:buSzPts val="1800"/>
              <a:buChar char="•"/>
              <a:defRPr/>
            </a:lvl3pPr>
            <a:lvl4pPr marL="1828709" lvl="3" indent="-342882" algn="l">
              <a:lnSpc>
                <a:spcPct val="90000"/>
              </a:lnSpc>
              <a:spcBef>
                <a:spcPts val="2000"/>
              </a:spcBef>
              <a:spcAft>
                <a:spcPts val="0"/>
              </a:spcAft>
              <a:buClr>
                <a:schemeClr val="dk1"/>
              </a:buClr>
              <a:buSzPts val="1800"/>
              <a:buChar char="•"/>
              <a:defRPr/>
            </a:lvl4pPr>
            <a:lvl5pPr marL="2285886" lvl="4" indent="-342882" algn="l">
              <a:lnSpc>
                <a:spcPct val="90000"/>
              </a:lnSpc>
              <a:spcBef>
                <a:spcPts val="2000"/>
              </a:spcBef>
              <a:spcAft>
                <a:spcPts val="0"/>
              </a:spcAft>
              <a:buClr>
                <a:schemeClr val="dk1"/>
              </a:buClr>
              <a:buSzPts val="1800"/>
              <a:buChar char="•"/>
              <a:defRPr/>
            </a:lvl5pPr>
            <a:lvl6pPr marL="2743062" lvl="5" indent="-342882" algn="l">
              <a:lnSpc>
                <a:spcPct val="90000"/>
              </a:lnSpc>
              <a:spcBef>
                <a:spcPts val="2000"/>
              </a:spcBef>
              <a:spcAft>
                <a:spcPts val="0"/>
              </a:spcAft>
              <a:buClr>
                <a:schemeClr val="dk1"/>
              </a:buClr>
              <a:buSzPts val="1800"/>
              <a:buChar char="•"/>
              <a:defRPr/>
            </a:lvl6pPr>
            <a:lvl7pPr marL="3200240" lvl="6" indent="-342882" algn="l">
              <a:lnSpc>
                <a:spcPct val="90000"/>
              </a:lnSpc>
              <a:spcBef>
                <a:spcPts val="2000"/>
              </a:spcBef>
              <a:spcAft>
                <a:spcPts val="0"/>
              </a:spcAft>
              <a:buClr>
                <a:schemeClr val="dk1"/>
              </a:buClr>
              <a:buSzPts val="1800"/>
              <a:buChar char="•"/>
              <a:defRPr/>
            </a:lvl7pPr>
            <a:lvl8pPr marL="3657418" lvl="7" indent="-342882" algn="l">
              <a:lnSpc>
                <a:spcPct val="90000"/>
              </a:lnSpc>
              <a:spcBef>
                <a:spcPts val="2000"/>
              </a:spcBef>
              <a:spcAft>
                <a:spcPts val="0"/>
              </a:spcAft>
              <a:buClr>
                <a:schemeClr val="dk1"/>
              </a:buClr>
              <a:buSzPts val="1800"/>
              <a:buChar char="•"/>
              <a:defRPr/>
            </a:lvl8pPr>
            <a:lvl9pPr marL="4114594" lvl="8" indent="-342882" algn="l">
              <a:lnSpc>
                <a:spcPct val="90000"/>
              </a:lnSpc>
              <a:spcBef>
                <a:spcPts val="2000"/>
              </a:spcBef>
              <a:spcAft>
                <a:spcPts val="0"/>
              </a:spcAft>
              <a:buClr>
                <a:schemeClr val="dk1"/>
              </a:buClr>
              <a:buSzPts val="1800"/>
              <a:buChar char="•"/>
              <a:defRPr/>
            </a:lvl9pPr>
          </a:lstStyle>
          <a:p>
            <a:endParaRPr/>
          </a:p>
        </p:txBody>
      </p:sp>
      <p:sp>
        <p:nvSpPr>
          <p:cNvPr id="20" name="Google Shape;20;p3"/>
          <p:cNvSpPr txBox="1">
            <a:spLocks noGrp="1"/>
          </p:cNvSpPr>
          <p:nvPr>
            <p:ph type="dt" idx="10"/>
          </p:nvPr>
        </p:nvSpPr>
        <p:spPr>
          <a:xfrm>
            <a:off x="2263140" y="40680651"/>
            <a:ext cx="7406700" cy="23367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3"/>
          <p:cNvSpPr txBox="1">
            <a:spLocks noGrp="1"/>
          </p:cNvSpPr>
          <p:nvPr>
            <p:ph type="ftr" idx="11"/>
          </p:nvPr>
        </p:nvSpPr>
        <p:spPr>
          <a:xfrm>
            <a:off x="10904220" y="40680651"/>
            <a:ext cx="11109900" cy="23367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
          <p:cNvSpPr txBox="1">
            <a:spLocks noGrp="1"/>
          </p:cNvSpPr>
          <p:nvPr>
            <p:ph type="sldNum" idx="12"/>
          </p:nvPr>
        </p:nvSpPr>
        <p:spPr>
          <a:xfrm>
            <a:off x="23248620" y="40680651"/>
            <a:ext cx="7406700" cy="23367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000000"/>
                </a:solidFill>
              </a:defRPr>
            </a:lvl1pPr>
            <a:lvl2pPr marL="0" lvl="1" indent="0" algn="r">
              <a:spcBef>
                <a:spcPts val="0"/>
              </a:spcBef>
              <a:buNone/>
              <a:defRPr>
                <a:solidFill>
                  <a:srgbClr val="000000"/>
                </a:solidFill>
              </a:defRPr>
            </a:lvl2pPr>
            <a:lvl3pPr marL="0" lvl="2" indent="0" algn="r">
              <a:spcBef>
                <a:spcPts val="0"/>
              </a:spcBef>
              <a:buNone/>
              <a:defRPr>
                <a:solidFill>
                  <a:srgbClr val="000000"/>
                </a:solidFill>
              </a:defRPr>
            </a:lvl3pPr>
            <a:lvl4pPr marL="0" lvl="3" indent="0" algn="r">
              <a:spcBef>
                <a:spcPts val="0"/>
              </a:spcBef>
              <a:buNone/>
              <a:defRPr>
                <a:solidFill>
                  <a:srgbClr val="000000"/>
                </a:solidFill>
              </a:defRPr>
            </a:lvl4pPr>
            <a:lvl5pPr marL="0" lvl="4" indent="0" algn="r">
              <a:spcBef>
                <a:spcPts val="0"/>
              </a:spcBef>
              <a:buNone/>
              <a:defRPr>
                <a:solidFill>
                  <a:srgbClr val="000000"/>
                </a:solidFill>
              </a:defRPr>
            </a:lvl5pPr>
            <a:lvl6pPr marL="0" lvl="5" indent="0" algn="r">
              <a:spcBef>
                <a:spcPts val="0"/>
              </a:spcBef>
              <a:buNone/>
              <a:defRPr>
                <a:solidFill>
                  <a:srgbClr val="000000"/>
                </a:solidFill>
              </a:defRPr>
            </a:lvl6pPr>
            <a:lvl7pPr marL="0" lvl="6" indent="0" algn="r">
              <a:spcBef>
                <a:spcPts val="0"/>
              </a:spcBef>
              <a:buNone/>
              <a:defRPr>
                <a:solidFill>
                  <a:srgbClr val="000000"/>
                </a:solidFill>
              </a:defRPr>
            </a:lvl7pPr>
            <a:lvl8pPr marL="0" lvl="7" indent="0" algn="r">
              <a:spcBef>
                <a:spcPts val="0"/>
              </a:spcBef>
              <a:buNone/>
              <a:defRPr>
                <a:solidFill>
                  <a:srgbClr val="000000"/>
                </a:solidFill>
              </a:defRPr>
            </a:lvl8pPr>
            <a:lvl9pPr marL="0" lvl="8" indent="0" algn="r">
              <a:spcBef>
                <a:spcPts val="0"/>
              </a:spcBef>
              <a:buNone/>
              <a:defRPr>
                <a:solidFill>
                  <a:srgbClr val="000000"/>
                </a:solidFill>
              </a:defRPr>
            </a:lvl9pPr>
          </a:lstStyle>
          <a:p>
            <a:fld id="{00000000-1234-1234-1234-12341234123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2245997" y="10942333"/>
            <a:ext cx="28392000" cy="182574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0"/>
              <a:buFont typeface="Calibri"/>
              <a:buNone/>
              <a:defRPr sz="23998"/>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4"/>
          <p:cNvSpPr txBox="1">
            <a:spLocks noGrp="1"/>
          </p:cNvSpPr>
          <p:nvPr>
            <p:ph type="body" idx="1"/>
          </p:nvPr>
        </p:nvSpPr>
        <p:spPr>
          <a:xfrm>
            <a:off x="2245997" y="29372572"/>
            <a:ext cx="28392000" cy="9601200"/>
          </a:xfrm>
          <a:prstGeom prst="rect">
            <a:avLst/>
          </a:prstGeom>
          <a:noFill/>
          <a:ln>
            <a:noFill/>
          </a:ln>
        </p:spPr>
        <p:txBody>
          <a:bodyPr spcFirstLastPara="1" wrap="square" lIns="91425" tIns="45700" rIns="91425" bIns="45700" anchor="t" anchorCtr="0">
            <a:noAutofit/>
          </a:bodyPr>
          <a:lstStyle>
            <a:lvl1pPr marL="457178" lvl="0" indent="-228589" algn="l">
              <a:lnSpc>
                <a:spcPct val="90000"/>
              </a:lnSpc>
              <a:spcBef>
                <a:spcPts val="4000"/>
              </a:spcBef>
              <a:spcAft>
                <a:spcPts val="0"/>
              </a:spcAft>
              <a:buClr>
                <a:schemeClr val="dk1"/>
              </a:buClr>
              <a:buSzPts val="9600"/>
              <a:buNone/>
              <a:defRPr sz="9600">
                <a:solidFill>
                  <a:schemeClr val="dk1"/>
                </a:solidFill>
              </a:defRPr>
            </a:lvl1pPr>
            <a:lvl2pPr marL="914354" lvl="1" indent="-228589" algn="l">
              <a:lnSpc>
                <a:spcPct val="90000"/>
              </a:lnSpc>
              <a:spcBef>
                <a:spcPts val="2000"/>
              </a:spcBef>
              <a:spcAft>
                <a:spcPts val="0"/>
              </a:spcAft>
              <a:buClr>
                <a:srgbClr val="888888"/>
              </a:buClr>
              <a:buSzPts val="8000"/>
              <a:buNone/>
              <a:defRPr sz="8000">
                <a:solidFill>
                  <a:srgbClr val="888888"/>
                </a:solidFill>
              </a:defRPr>
            </a:lvl2pPr>
            <a:lvl3pPr marL="1371532" lvl="2" indent="-228589" algn="l">
              <a:lnSpc>
                <a:spcPct val="90000"/>
              </a:lnSpc>
              <a:spcBef>
                <a:spcPts val="2000"/>
              </a:spcBef>
              <a:spcAft>
                <a:spcPts val="0"/>
              </a:spcAft>
              <a:buClr>
                <a:srgbClr val="888888"/>
              </a:buClr>
              <a:buSzPts val="7200"/>
              <a:buNone/>
              <a:defRPr sz="7200">
                <a:solidFill>
                  <a:srgbClr val="888888"/>
                </a:solidFill>
              </a:defRPr>
            </a:lvl3pPr>
            <a:lvl4pPr marL="1828709" lvl="3" indent="-228589" algn="l">
              <a:lnSpc>
                <a:spcPct val="90000"/>
              </a:lnSpc>
              <a:spcBef>
                <a:spcPts val="2000"/>
              </a:spcBef>
              <a:spcAft>
                <a:spcPts val="0"/>
              </a:spcAft>
              <a:buClr>
                <a:srgbClr val="888888"/>
              </a:buClr>
              <a:buSzPts val="6400"/>
              <a:buNone/>
              <a:defRPr sz="6400">
                <a:solidFill>
                  <a:srgbClr val="888888"/>
                </a:solidFill>
              </a:defRPr>
            </a:lvl4pPr>
            <a:lvl5pPr marL="2285886" lvl="4" indent="-228589" algn="l">
              <a:lnSpc>
                <a:spcPct val="90000"/>
              </a:lnSpc>
              <a:spcBef>
                <a:spcPts val="2000"/>
              </a:spcBef>
              <a:spcAft>
                <a:spcPts val="0"/>
              </a:spcAft>
              <a:buClr>
                <a:srgbClr val="888888"/>
              </a:buClr>
              <a:buSzPts val="6400"/>
              <a:buNone/>
              <a:defRPr sz="6400">
                <a:solidFill>
                  <a:srgbClr val="888888"/>
                </a:solidFill>
              </a:defRPr>
            </a:lvl5pPr>
            <a:lvl6pPr marL="2743062" lvl="5" indent="-228589" algn="l">
              <a:lnSpc>
                <a:spcPct val="90000"/>
              </a:lnSpc>
              <a:spcBef>
                <a:spcPts val="2000"/>
              </a:spcBef>
              <a:spcAft>
                <a:spcPts val="0"/>
              </a:spcAft>
              <a:buClr>
                <a:srgbClr val="888888"/>
              </a:buClr>
              <a:buSzPts val="6400"/>
              <a:buNone/>
              <a:defRPr sz="6400">
                <a:solidFill>
                  <a:srgbClr val="888888"/>
                </a:solidFill>
              </a:defRPr>
            </a:lvl6pPr>
            <a:lvl7pPr marL="3200240" lvl="6" indent="-228589" algn="l">
              <a:lnSpc>
                <a:spcPct val="90000"/>
              </a:lnSpc>
              <a:spcBef>
                <a:spcPts val="2000"/>
              </a:spcBef>
              <a:spcAft>
                <a:spcPts val="0"/>
              </a:spcAft>
              <a:buClr>
                <a:srgbClr val="888888"/>
              </a:buClr>
              <a:buSzPts val="6400"/>
              <a:buNone/>
              <a:defRPr sz="6400">
                <a:solidFill>
                  <a:srgbClr val="888888"/>
                </a:solidFill>
              </a:defRPr>
            </a:lvl7pPr>
            <a:lvl8pPr marL="3657418" lvl="7" indent="-228589" algn="l">
              <a:lnSpc>
                <a:spcPct val="90000"/>
              </a:lnSpc>
              <a:spcBef>
                <a:spcPts val="2000"/>
              </a:spcBef>
              <a:spcAft>
                <a:spcPts val="0"/>
              </a:spcAft>
              <a:buClr>
                <a:srgbClr val="888888"/>
              </a:buClr>
              <a:buSzPts val="6400"/>
              <a:buNone/>
              <a:defRPr sz="6400">
                <a:solidFill>
                  <a:srgbClr val="888888"/>
                </a:solidFill>
              </a:defRPr>
            </a:lvl8pPr>
            <a:lvl9pPr marL="4114594" lvl="8" indent="-228589" algn="l">
              <a:lnSpc>
                <a:spcPct val="90000"/>
              </a:lnSpc>
              <a:spcBef>
                <a:spcPts val="2000"/>
              </a:spcBef>
              <a:spcAft>
                <a:spcPts val="0"/>
              </a:spcAft>
              <a:buClr>
                <a:srgbClr val="888888"/>
              </a:buClr>
              <a:buSzPts val="6400"/>
              <a:buNone/>
              <a:defRPr sz="6400">
                <a:solidFill>
                  <a:srgbClr val="888888"/>
                </a:solidFill>
              </a:defRPr>
            </a:lvl9pPr>
          </a:lstStyle>
          <a:p>
            <a:endParaRPr/>
          </a:p>
        </p:txBody>
      </p:sp>
      <p:sp>
        <p:nvSpPr>
          <p:cNvPr id="26" name="Google Shape;26;p4"/>
          <p:cNvSpPr txBox="1">
            <a:spLocks noGrp="1"/>
          </p:cNvSpPr>
          <p:nvPr>
            <p:ph type="dt" idx="10"/>
          </p:nvPr>
        </p:nvSpPr>
        <p:spPr>
          <a:xfrm>
            <a:off x="2263140" y="40680651"/>
            <a:ext cx="7406700" cy="23367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4"/>
          <p:cNvSpPr txBox="1">
            <a:spLocks noGrp="1"/>
          </p:cNvSpPr>
          <p:nvPr>
            <p:ph type="ftr" idx="11"/>
          </p:nvPr>
        </p:nvSpPr>
        <p:spPr>
          <a:xfrm>
            <a:off x="10904220" y="40680651"/>
            <a:ext cx="11109900" cy="23367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txBox="1">
            <a:spLocks noGrp="1"/>
          </p:cNvSpPr>
          <p:nvPr>
            <p:ph type="sldNum" idx="12"/>
          </p:nvPr>
        </p:nvSpPr>
        <p:spPr>
          <a:xfrm>
            <a:off x="23248620" y="40680651"/>
            <a:ext cx="7406700" cy="23367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000000"/>
                </a:solidFill>
              </a:defRPr>
            </a:lvl1pPr>
            <a:lvl2pPr marL="0" lvl="1" indent="0" algn="r">
              <a:spcBef>
                <a:spcPts val="0"/>
              </a:spcBef>
              <a:buNone/>
              <a:defRPr>
                <a:solidFill>
                  <a:srgbClr val="000000"/>
                </a:solidFill>
              </a:defRPr>
            </a:lvl2pPr>
            <a:lvl3pPr marL="0" lvl="2" indent="0" algn="r">
              <a:spcBef>
                <a:spcPts val="0"/>
              </a:spcBef>
              <a:buNone/>
              <a:defRPr>
                <a:solidFill>
                  <a:srgbClr val="000000"/>
                </a:solidFill>
              </a:defRPr>
            </a:lvl3pPr>
            <a:lvl4pPr marL="0" lvl="3" indent="0" algn="r">
              <a:spcBef>
                <a:spcPts val="0"/>
              </a:spcBef>
              <a:buNone/>
              <a:defRPr>
                <a:solidFill>
                  <a:srgbClr val="000000"/>
                </a:solidFill>
              </a:defRPr>
            </a:lvl4pPr>
            <a:lvl5pPr marL="0" lvl="4" indent="0" algn="r">
              <a:spcBef>
                <a:spcPts val="0"/>
              </a:spcBef>
              <a:buNone/>
              <a:defRPr>
                <a:solidFill>
                  <a:srgbClr val="000000"/>
                </a:solidFill>
              </a:defRPr>
            </a:lvl5pPr>
            <a:lvl6pPr marL="0" lvl="5" indent="0" algn="r">
              <a:spcBef>
                <a:spcPts val="0"/>
              </a:spcBef>
              <a:buNone/>
              <a:defRPr>
                <a:solidFill>
                  <a:srgbClr val="000000"/>
                </a:solidFill>
              </a:defRPr>
            </a:lvl6pPr>
            <a:lvl7pPr marL="0" lvl="6" indent="0" algn="r">
              <a:spcBef>
                <a:spcPts val="0"/>
              </a:spcBef>
              <a:buNone/>
              <a:defRPr>
                <a:solidFill>
                  <a:srgbClr val="000000"/>
                </a:solidFill>
              </a:defRPr>
            </a:lvl7pPr>
            <a:lvl8pPr marL="0" lvl="7" indent="0" algn="r">
              <a:spcBef>
                <a:spcPts val="0"/>
              </a:spcBef>
              <a:buNone/>
              <a:defRPr>
                <a:solidFill>
                  <a:srgbClr val="000000"/>
                </a:solidFill>
              </a:defRPr>
            </a:lvl8pPr>
            <a:lvl9pPr marL="0" lvl="8" indent="0" algn="r">
              <a:spcBef>
                <a:spcPts val="0"/>
              </a:spcBef>
              <a:buNone/>
              <a:defRPr>
                <a:solidFill>
                  <a:srgbClr val="000000"/>
                </a:solidFill>
              </a:defRPr>
            </a:lvl9pPr>
          </a:lstStyle>
          <a:p>
            <a:fld id="{00000000-1234-1234-1234-12341234123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5"/>
          <p:cNvSpPr txBox="1">
            <a:spLocks noGrp="1"/>
          </p:cNvSpPr>
          <p:nvPr>
            <p:ph type="title"/>
          </p:nvPr>
        </p:nvSpPr>
        <p:spPr>
          <a:xfrm>
            <a:off x="2263140" y="2336811"/>
            <a:ext cx="28392000" cy="84837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
          <p:cNvSpPr txBox="1">
            <a:spLocks noGrp="1"/>
          </p:cNvSpPr>
          <p:nvPr>
            <p:ph type="body" idx="1"/>
          </p:nvPr>
        </p:nvSpPr>
        <p:spPr>
          <a:xfrm>
            <a:off x="2263140" y="11684003"/>
            <a:ext cx="13990200" cy="27848700"/>
          </a:xfrm>
          <a:prstGeom prst="rect">
            <a:avLst/>
          </a:prstGeom>
          <a:noFill/>
          <a:ln>
            <a:noFill/>
          </a:ln>
        </p:spPr>
        <p:txBody>
          <a:bodyPr spcFirstLastPara="1" wrap="square" lIns="91425" tIns="45700" rIns="91425" bIns="45700" anchor="t" anchorCtr="0">
            <a:noAutofit/>
          </a:bodyPr>
          <a:lstStyle>
            <a:lvl1pPr marL="457178" lvl="0" indent="-342882" algn="l">
              <a:lnSpc>
                <a:spcPct val="90000"/>
              </a:lnSpc>
              <a:spcBef>
                <a:spcPts val="4000"/>
              </a:spcBef>
              <a:spcAft>
                <a:spcPts val="0"/>
              </a:spcAft>
              <a:buClr>
                <a:schemeClr val="dk1"/>
              </a:buClr>
              <a:buSzPts val="1800"/>
              <a:buChar char="•"/>
              <a:defRPr/>
            </a:lvl1pPr>
            <a:lvl2pPr marL="914354" lvl="1" indent="-342882" algn="l">
              <a:lnSpc>
                <a:spcPct val="90000"/>
              </a:lnSpc>
              <a:spcBef>
                <a:spcPts val="2000"/>
              </a:spcBef>
              <a:spcAft>
                <a:spcPts val="0"/>
              </a:spcAft>
              <a:buClr>
                <a:schemeClr val="dk1"/>
              </a:buClr>
              <a:buSzPts val="1800"/>
              <a:buChar char="•"/>
              <a:defRPr/>
            </a:lvl2pPr>
            <a:lvl3pPr marL="1371532" lvl="2" indent="-342882" algn="l">
              <a:lnSpc>
                <a:spcPct val="90000"/>
              </a:lnSpc>
              <a:spcBef>
                <a:spcPts val="2000"/>
              </a:spcBef>
              <a:spcAft>
                <a:spcPts val="0"/>
              </a:spcAft>
              <a:buClr>
                <a:schemeClr val="dk1"/>
              </a:buClr>
              <a:buSzPts val="1800"/>
              <a:buChar char="•"/>
              <a:defRPr/>
            </a:lvl3pPr>
            <a:lvl4pPr marL="1828709" lvl="3" indent="-342882" algn="l">
              <a:lnSpc>
                <a:spcPct val="90000"/>
              </a:lnSpc>
              <a:spcBef>
                <a:spcPts val="2000"/>
              </a:spcBef>
              <a:spcAft>
                <a:spcPts val="0"/>
              </a:spcAft>
              <a:buClr>
                <a:schemeClr val="dk1"/>
              </a:buClr>
              <a:buSzPts val="1800"/>
              <a:buChar char="•"/>
              <a:defRPr/>
            </a:lvl4pPr>
            <a:lvl5pPr marL="2285886" lvl="4" indent="-342882" algn="l">
              <a:lnSpc>
                <a:spcPct val="90000"/>
              </a:lnSpc>
              <a:spcBef>
                <a:spcPts val="2000"/>
              </a:spcBef>
              <a:spcAft>
                <a:spcPts val="0"/>
              </a:spcAft>
              <a:buClr>
                <a:schemeClr val="dk1"/>
              </a:buClr>
              <a:buSzPts val="1800"/>
              <a:buChar char="•"/>
              <a:defRPr/>
            </a:lvl5pPr>
            <a:lvl6pPr marL="2743062" lvl="5" indent="-342882" algn="l">
              <a:lnSpc>
                <a:spcPct val="90000"/>
              </a:lnSpc>
              <a:spcBef>
                <a:spcPts val="2000"/>
              </a:spcBef>
              <a:spcAft>
                <a:spcPts val="0"/>
              </a:spcAft>
              <a:buClr>
                <a:schemeClr val="dk1"/>
              </a:buClr>
              <a:buSzPts val="1800"/>
              <a:buChar char="•"/>
              <a:defRPr/>
            </a:lvl6pPr>
            <a:lvl7pPr marL="3200240" lvl="6" indent="-342882" algn="l">
              <a:lnSpc>
                <a:spcPct val="90000"/>
              </a:lnSpc>
              <a:spcBef>
                <a:spcPts val="2000"/>
              </a:spcBef>
              <a:spcAft>
                <a:spcPts val="0"/>
              </a:spcAft>
              <a:buClr>
                <a:schemeClr val="dk1"/>
              </a:buClr>
              <a:buSzPts val="1800"/>
              <a:buChar char="•"/>
              <a:defRPr/>
            </a:lvl7pPr>
            <a:lvl8pPr marL="3657418" lvl="7" indent="-342882" algn="l">
              <a:lnSpc>
                <a:spcPct val="90000"/>
              </a:lnSpc>
              <a:spcBef>
                <a:spcPts val="2000"/>
              </a:spcBef>
              <a:spcAft>
                <a:spcPts val="0"/>
              </a:spcAft>
              <a:buClr>
                <a:schemeClr val="dk1"/>
              </a:buClr>
              <a:buSzPts val="1800"/>
              <a:buChar char="•"/>
              <a:defRPr/>
            </a:lvl8pPr>
            <a:lvl9pPr marL="4114594" lvl="8" indent="-342882" algn="l">
              <a:lnSpc>
                <a:spcPct val="90000"/>
              </a:lnSpc>
              <a:spcBef>
                <a:spcPts val="2000"/>
              </a:spcBef>
              <a:spcAft>
                <a:spcPts val="0"/>
              </a:spcAft>
              <a:buClr>
                <a:schemeClr val="dk1"/>
              </a:buClr>
              <a:buSzPts val="1800"/>
              <a:buChar char="•"/>
              <a:defRPr/>
            </a:lvl9pPr>
          </a:lstStyle>
          <a:p>
            <a:endParaRPr/>
          </a:p>
        </p:txBody>
      </p:sp>
      <p:sp>
        <p:nvSpPr>
          <p:cNvPr id="32" name="Google Shape;32;p5"/>
          <p:cNvSpPr txBox="1">
            <a:spLocks noGrp="1"/>
          </p:cNvSpPr>
          <p:nvPr>
            <p:ph type="body" idx="2"/>
          </p:nvPr>
        </p:nvSpPr>
        <p:spPr>
          <a:xfrm>
            <a:off x="16664940" y="11684003"/>
            <a:ext cx="13990200" cy="27848700"/>
          </a:xfrm>
          <a:prstGeom prst="rect">
            <a:avLst/>
          </a:prstGeom>
          <a:noFill/>
          <a:ln>
            <a:noFill/>
          </a:ln>
        </p:spPr>
        <p:txBody>
          <a:bodyPr spcFirstLastPara="1" wrap="square" lIns="91425" tIns="45700" rIns="91425" bIns="45700" anchor="t" anchorCtr="0">
            <a:noAutofit/>
          </a:bodyPr>
          <a:lstStyle>
            <a:lvl1pPr marL="457178" lvl="0" indent="-342882" algn="l">
              <a:lnSpc>
                <a:spcPct val="90000"/>
              </a:lnSpc>
              <a:spcBef>
                <a:spcPts val="4000"/>
              </a:spcBef>
              <a:spcAft>
                <a:spcPts val="0"/>
              </a:spcAft>
              <a:buClr>
                <a:schemeClr val="dk1"/>
              </a:buClr>
              <a:buSzPts val="1800"/>
              <a:buChar char="•"/>
              <a:defRPr/>
            </a:lvl1pPr>
            <a:lvl2pPr marL="914354" lvl="1" indent="-342882" algn="l">
              <a:lnSpc>
                <a:spcPct val="90000"/>
              </a:lnSpc>
              <a:spcBef>
                <a:spcPts val="2000"/>
              </a:spcBef>
              <a:spcAft>
                <a:spcPts val="0"/>
              </a:spcAft>
              <a:buClr>
                <a:schemeClr val="dk1"/>
              </a:buClr>
              <a:buSzPts val="1800"/>
              <a:buChar char="•"/>
              <a:defRPr/>
            </a:lvl2pPr>
            <a:lvl3pPr marL="1371532" lvl="2" indent="-342882" algn="l">
              <a:lnSpc>
                <a:spcPct val="90000"/>
              </a:lnSpc>
              <a:spcBef>
                <a:spcPts val="2000"/>
              </a:spcBef>
              <a:spcAft>
                <a:spcPts val="0"/>
              </a:spcAft>
              <a:buClr>
                <a:schemeClr val="dk1"/>
              </a:buClr>
              <a:buSzPts val="1800"/>
              <a:buChar char="•"/>
              <a:defRPr/>
            </a:lvl3pPr>
            <a:lvl4pPr marL="1828709" lvl="3" indent="-342882" algn="l">
              <a:lnSpc>
                <a:spcPct val="90000"/>
              </a:lnSpc>
              <a:spcBef>
                <a:spcPts val="2000"/>
              </a:spcBef>
              <a:spcAft>
                <a:spcPts val="0"/>
              </a:spcAft>
              <a:buClr>
                <a:schemeClr val="dk1"/>
              </a:buClr>
              <a:buSzPts val="1800"/>
              <a:buChar char="•"/>
              <a:defRPr/>
            </a:lvl4pPr>
            <a:lvl5pPr marL="2285886" lvl="4" indent="-342882" algn="l">
              <a:lnSpc>
                <a:spcPct val="90000"/>
              </a:lnSpc>
              <a:spcBef>
                <a:spcPts val="2000"/>
              </a:spcBef>
              <a:spcAft>
                <a:spcPts val="0"/>
              </a:spcAft>
              <a:buClr>
                <a:schemeClr val="dk1"/>
              </a:buClr>
              <a:buSzPts val="1800"/>
              <a:buChar char="•"/>
              <a:defRPr/>
            </a:lvl5pPr>
            <a:lvl6pPr marL="2743062" lvl="5" indent="-342882" algn="l">
              <a:lnSpc>
                <a:spcPct val="90000"/>
              </a:lnSpc>
              <a:spcBef>
                <a:spcPts val="2000"/>
              </a:spcBef>
              <a:spcAft>
                <a:spcPts val="0"/>
              </a:spcAft>
              <a:buClr>
                <a:schemeClr val="dk1"/>
              </a:buClr>
              <a:buSzPts val="1800"/>
              <a:buChar char="•"/>
              <a:defRPr/>
            </a:lvl6pPr>
            <a:lvl7pPr marL="3200240" lvl="6" indent="-342882" algn="l">
              <a:lnSpc>
                <a:spcPct val="90000"/>
              </a:lnSpc>
              <a:spcBef>
                <a:spcPts val="2000"/>
              </a:spcBef>
              <a:spcAft>
                <a:spcPts val="0"/>
              </a:spcAft>
              <a:buClr>
                <a:schemeClr val="dk1"/>
              </a:buClr>
              <a:buSzPts val="1800"/>
              <a:buChar char="•"/>
              <a:defRPr/>
            </a:lvl7pPr>
            <a:lvl8pPr marL="3657418" lvl="7" indent="-342882" algn="l">
              <a:lnSpc>
                <a:spcPct val="90000"/>
              </a:lnSpc>
              <a:spcBef>
                <a:spcPts val="2000"/>
              </a:spcBef>
              <a:spcAft>
                <a:spcPts val="0"/>
              </a:spcAft>
              <a:buClr>
                <a:schemeClr val="dk1"/>
              </a:buClr>
              <a:buSzPts val="1800"/>
              <a:buChar char="•"/>
              <a:defRPr/>
            </a:lvl8pPr>
            <a:lvl9pPr marL="4114594" lvl="8" indent="-342882" algn="l">
              <a:lnSpc>
                <a:spcPct val="90000"/>
              </a:lnSpc>
              <a:spcBef>
                <a:spcPts val="2000"/>
              </a:spcBef>
              <a:spcAft>
                <a:spcPts val="0"/>
              </a:spcAft>
              <a:buClr>
                <a:schemeClr val="dk1"/>
              </a:buClr>
              <a:buSzPts val="1800"/>
              <a:buChar char="•"/>
              <a:defRPr/>
            </a:lvl9pPr>
          </a:lstStyle>
          <a:p>
            <a:endParaRPr/>
          </a:p>
        </p:txBody>
      </p:sp>
      <p:sp>
        <p:nvSpPr>
          <p:cNvPr id="33" name="Google Shape;33;p5"/>
          <p:cNvSpPr txBox="1">
            <a:spLocks noGrp="1"/>
          </p:cNvSpPr>
          <p:nvPr>
            <p:ph type="dt" idx="10"/>
          </p:nvPr>
        </p:nvSpPr>
        <p:spPr>
          <a:xfrm>
            <a:off x="2263140" y="40680651"/>
            <a:ext cx="7406700" cy="23367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ftr" idx="11"/>
          </p:nvPr>
        </p:nvSpPr>
        <p:spPr>
          <a:xfrm>
            <a:off x="10904220" y="40680651"/>
            <a:ext cx="11109900" cy="23367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sldNum" idx="12"/>
          </p:nvPr>
        </p:nvSpPr>
        <p:spPr>
          <a:xfrm>
            <a:off x="23248620" y="40680651"/>
            <a:ext cx="7406700" cy="23367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000000"/>
                </a:solidFill>
              </a:defRPr>
            </a:lvl1pPr>
            <a:lvl2pPr marL="0" lvl="1" indent="0" algn="r">
              <a:spcBef>
                <a:spcPts val="0"/>
              </a:spcBef>
              <a:buNone/>
              <a:defRPr>
                <a:solidFill>
                  <a:srgbClr val="000000"/>
                </a:solidFill>
              </a:defRPr>
            </a:lvl2pPr>
            <a:lvl3pPr marL="0" lvl="2" indent="0" algn="r">
              <a:spcBef>
                <a:spcPts val="0"/>
              </a:spcBef>
              <a:buNone/>
              <a:defRPr>
                <a:solidFill>
                  <a:srgbClr val="000000"/>
                </a:solidFill>
              </a:defRPr>
            </a:lvl3pPr>
            <a:lvl4pPr marL="0" lvl="3" indent="0" algn="r">
              <a:spcBef>
                <a:spcPts val="0"/>
              </a:spcBef>
              <a:buNone/>
              <a:defRPr>
                <a:solidFill>
                  <a:srgbClr val="000000"/>
                </a:solidFill>
              </a:defRPr>
            </a:lvl4pPr>
            <a:lvl5pPr marL="0" lvl="4" indent="0" algn="r">
              <a:spcBef>
                <a:spcPts val="0"/>
              </a:spcBef>
              <a:buNone/>
              <a:defRPr>
                <a:solidFill>
                  <a:srgbClr val="000000"/>
                </a:solidFill>
              </a:defRPr>
            </a:lvl5pPr>
            <a:lvl6pPr marL="0" lvl="5" indent="0" algn="r">
              <a:spcBef>
                <a:spcPts val="0"/>
              </a:spcBef>
              <a:buNone/>
              <a:defRPr>
                <a:solidFill>
                  <a:srgbClr val="000000"/>
                </a:solidFill>
              </a:defRPr>
            </a:lvl6pPr>
            <a:lvl7pPr marL="0" lvl="6" indent="0" algn="r">
              <a:spcBef>
                <a:spcPts val="0"/>
              </a:spcBef>
              <a:buNone/>
              <a:defRPr>
                <a:solidFill>
                  <a:srgbClr val="000000"/>
                </a:solidFill>
              </a:defRPr>
            </a:lvl7pPr>
            <a:lvl8pPr marL="0" lvl="7" indent="0" algn="r">
              <a:spcBef>
                <a:spcPts val="0"/>
              </a:spcBef>
              <a:buNone/>
              <a:defRPr>
                <a:solidFill>
                  <a:srgbClr val="000000"/>
                </a:solidFill>
              </a:defRPr>
            </a:lvl8pPr>
            <a:lvl9pPr marL="0" lvl="8" indent="0" algn="r">
              <a:spcBef>
                <a:spcPts val="0"/>
              </a:spcBef>
              <a:buNone/>
              <a:defRPr>
                <a:solidFill>
                  <a:srgbClr val="000000"/>
                </a:solidFill>
              </a:defRPr>
            </a:lvl9pPr>
          </a:lstStyle>
          <a:p>
            <a:fld id="{00000000-1234-1234-1234-12341234123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2267428" y="2336811"/>
            <a:ext cx="28392000" cy="84837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6"/>
          <p:cNvSpPr txBox="1">
            <a:spLocks noGrp="1"/>
          </p:cNvSpPr>
          <p:nvPr>
            <p:ph type="body" idx="1"/>
          </p:nvPr>
        </p:nvSpPr>
        <p:spPr>
          <a:xfrm>
            <a:off x="2267431" y="10759446"/>
            <a:ext cx="13926000" cy="5273100"/>
          </a:xfrm>
          <a:prstGeom prst="rect">
            <a:avLst/>
          </a:prstGeom>
          <a:noFill/>
          <a:ln>
            <a:noFill/>
          </a:ln>
        </p:spPr>
        <p:txBody>
          <a:bodyPr spcFirstLastPara="1" wrap="square" lIns="91425" tIns="45700" rIns="91425" bIns="45700" anchor="b" anchorCtr="0">
            <a:noAutofit/>
          </a:bodyPr>
          <a:lstStyle>
            <a:lvl1pPr marL="457178" lvl="0" indent="-228589" algn="l">
              <a:lnSpc>
                <a:spcPct val="90000"/>
              </a:lnSpc>
              <a:spcBef>
                <a:spcPts val="4000"/>
              </a:spcBef>
              <a:spcAft>
                <a:spcPts val="0"/>
              </a:spcAft>
              <a:buClr>
                <a:schemeClr val="dk1"/>
              </a:buClr>
              <a:buSzPts val="9600"/>
              <a:buNone/>
              <a:defRPr sz="9600" b="1"/>
            </a:lvl1pPr>
            <a:lvl2pPr marL="914354" lvl="1" indent="-228589" algn="l">
              <a:lnSpc>
                <a:spcPct val="90000"/>
              </a:lnSpc>
              <a:spcBef>
                <a:spcPts val="2000"/>
              </a:spcBef>
              <a:spcAft>
                <a:spcPts val="0"/>
              </a:spcAft>
              <a:buClr>
                <a:schemeClr val="dk1"/>
              </a:buClr>
              <a:buSzPts val="8000"/>
              <a:buNone/>
              <a:defRPr sz="8000" b="1"/>
            </a:lvl2pPr>
            <a:lvl3pPr marL="1371532" lvl="2" indent="-228589" algn="l">
              <a:lnSpc>
                <a:spcPct val="90000"/>
              </a:lnSpc>
              <a:spcBef>
                <a:spcPts val="2000"/>
              </a:spcBef>
              <a:spcAft>
                <a:spcPts val="0"/>
              </a:spcAft>
              <a:buClr>
                <a:schemeClr val="dk1"/>
              </a:buClr>
              <a:buSzPts val="7200"/>
              <a:buNone/>
              <a:defRPr sz="7200" b="1"/>
            </a:lvl3pPr>
            <a:lvl4pPr marL="1828709" lvl="3" indent="-228589" algn="l">
              <a:lnSpc>
                <a:spcPct val="90000"/>
              </a:lnSpc>
              <a:spcBef>
                <a:spcPts val="2000"/>
              </a:spcBef>
              <a:spcAft>
                <a:spcPts val="0"/>
              </a:spcAft>
              <a:buClr>
                <a:schemeClr val="dk1"/>
              </a:buClr>
              <a:buSzPts val="6400"/>
              <a:buNone/>
              <a:defRPr sz="6400" b="1"/>
            </a:lvl4pPr>
            <a:lvl5pPr marL="2285886" lvl="4" indent="-228589" algn="l">
              <a:lnSpc>
                <a:spcPct val="90000"/>
              </a:lnSpc>
              <a:spcBef>
                <a:spcPts val="2000"/>
              </a:spcBef>
              <a:spcAft>
                <a:spcPts val="0"/>
              </a:spcAft>
              <a:buClr>
                <a:schemeClr val="dk1"/>
              </a:buClr>
              <a:buSzPts val="6400"/>
              <a:buNone/>
              <a:defRPr sz="6400" b="1"/>
            </a:lvl5pPr>
            <a:lvl6pPr marL="2743062" lvl="5" indent="-228589" algn="l">
              <a:lnSpc>
                <a:spcPct val="90000"/>
              </a:lnSpc>
              <a:spcBef>
                <a:spcPts val="2000"/>
              </a:spcBef>
              <a:spcAft>
                <a:spcPts val="0"/>
              </a:spcAft>
              <a:buClr>
                <a:schemeClr val="dk1"/>
              </a:buClr>
              <a:buSzPts val="6400"/>
              <a:buNone/>
              <a:defRPr sz="6400" b="1"/>
            </a:lvl6pPr>
            <a:lvl7pPr marL="3200240" lvl="6" indent="-228589" algn="l">
              <a:lnSpc>
                <a:spcPct val="90000"/>
              </a:lnSpc>
              <a:spcBef>
                <a:spcPts val="2000"/>
              </a:spcBef>
              <a:spcAft>
                <a:spcPts val="0"/>
              </a:spcAft>
              <a:buClr>
                <a:schemeClr val="dk1"/>
              </a:buClr>
              <a:buSzPts val="6400"/>
              <a:buNone/>
              <a:defRPr sz="6400" b="1"/>
            </a:lvl7pPr>
            <a:lvl8pPr marL="3657418" lvl="7" indent="-228589" algn="l">
              <a:lnSpc>
                <a:spcPct val="90000"/>
              </a:lnSpc>
              <a:spcBef>
                <a:spcPts val="2000"/>
              </a:spcBef>
              <a:spcAft>
                <a:spcPts val="0"/>
              </a:spcAft>
              <a:buClr>
                <a:schemeClr val="dk1"/>
              </a:buClr>
              <a:buSzPts val="6400"/>
              <a:buNone/>
              <a:defRPr sz="6400" b="1"/>
            </a:lvl8pPr>
            <a:lvl9pPr marL="4114594" lvl="8" indent="-228589" algn="l">
              <a:lnSpc>
                <a:spcPct val="90000"/>
              </a:lnSpc>
              <a:spcBef>
                <a:spcPts val="2000"/>
              </a:spcBef>
              <a:spcAft>
                <a:spcPts val="0"/>
              </a:spcAft>
              <a:buClr>
                <a:schemeClr val="dk1"/>
              </a:buClr>
              <a:buSzPts val="6400"/>
              <a:buNone/>
              <a:defRPr sz="6400" b="1"/>
            </a:lvl9pPr>
          </a:lstStyle>
          <a:p>
            <a:endParaRPr/>
          </a:p>
        </p:txBody>
      </p:sp>
      <p:sp>
        <p:nvSpPr>
          <p:cNvPr id="39" name="Google Shape;39;p6"/>
          <p:cNvSpPr txBox="1">
            <a:spLocks noGrp="1"/>
          </p:cNvSpPr>
          <p:nvPr>
            <p:ph type="body" idx="2"/>
          </p:nvPr>
        </p:nvSpPr>
        <p:spPr>
          <a:xfrm>
            <a:off x="2267431" y="16032482"/>
            <a:ext cx="13926000" cy="23581500"/>
          </a:xfrm>
          <a:prstGeom prst="rect">
            <a:avLst/>
          </a:prstGeom>
          <a:noFill/>
          <a:ln>
            <a:noFill/>
          </a:ln>
        </p:spPr>
        <p:txBody>
          <a:bodyPr spcFirstLastPara="1" wrap="square" lIns="91425" tIns="45700" rIns="91425" bIns="45700" anchor="t" anchorCtr="0">
            <a:noAutofit/>
          </a:bodyPr>
          <a:lstStyle>
            <a:lvl1pPr marL="457178" lvl="0" indent="-342882" algn="l">
              <a:lnSpc>
                <a:spcPct val="90000"/>
              </a:lnSpc>
              <a:spcBef>
                <a:spcPts val="4000"/>
              </a:spcBef>
              <a:spcAft>
                <a:spcPts val="0"/>
              </a:spcAft>
              <a:buClr>
                <a:schemeClr val="dk1"/>
              </a:buClr>
              <a:buSzPts val="1800"/>
              <a:buChar char="•"/>
              <a:defRPr/>
            </a:lvl1pPr>
            <a:lvl2pPr marL="914354" lvl="1" indent="-342882" algn="l">
              <a:lnSpc>
                <a:spcPct val="90000"/>
              </a:lnSpc>
              <a:spcBef>
                <a:spcPts val="2000"/>
              </a:spcBef>
              <a:spcAft>
                <a:spcPts val="0"/>
              </a:spcAft>
              <a:buClr>
                <a:schemeClr val="dk1"/>
              </a:buClr>
              <a:buSzPts val="1800"/>
              <a:buChar char="•"/>
              <a:defRPr/>
            </a:lvl2pPr>
            <a:lvl3pPr marL="1371532" lvl="2" indent="-342882" algn="l">
              <a:lnSpc>
                <a:spcPct val="90000"/>
              </a:lnSpc>
              <a:spcBef>
                <a:spcPts val="2000"/>
              </a:spcBef>
              <a:spcAft>
                <a:spcPts val="0"/>
              </a:spcAft>
              <a:buClr>
                <a:schemeClr val="dk1"/>
              </a:buClr>
              <a:buSzPts val="1800"/>
              <a:buChar char="•"/>
              <a:defRPr/>
            </a:lvl3pPr>
            <a:lvl4pPr marL="1828709" lvl="3" indent="-342882" algn="l">
              <a:lnSpc>
                <a:spcPct val="90000"/>
              </a:lnSpc>
              <a:spcBef>
                <a:spcPts val="2000"/>
              </a:spcBef>
              <a:spcAft>
                <a:spcPts val="0"/>
              </a:spcAft>
              <a:buClr>
                <a:schemeClr val="dk1"/>
              </a:buClr>
              <a:buSzPts val="1800"/>
              <a:buChar char="•"/>
              <a:defRPr/>
            </a:lvl4pPr>
            <a:lvl5pPr marL="2285886" lvl="4" indent="-342882" algn="l">
              <a:lnSpc>
                <a:spcPct val="90000"/>
              </a:lnSpc>
              <a:spcBef>
                <a:spcPts val="2000"/>
              </a:spcBef>
              <a:spcAft>
                <a:spcPts val="0"/>
              </a:spcAft>
              <a:buClr>
                <a:schemeClr val="dk1"/>
              </a:buClr>
              <a:buSzPts val="1800"/>
              <a:buChar char="•"/>
              <a:defRPr/>
            </a:lvl5pPr>
            <a:lvl6pPr marL="2743062" lvl="5" indent="-342882" algn="l">
              <a:lnSpc>
                <a:spcPct val="90000"/>
              </a:lnSpc>
              <a:spcBef>
                <a:spcPts val="2000"/>
              </a:spcBef>
              <a:spcAft>
                <a:spcPts val="0"/>
              </a:spcAft>
              <a:buClr>
                <a:schemeClr val="dk1"/>
              </a:buClr>
              <a:buSzPts val="1800"/>
              <a:buChar char="•"/>
              <a:defRPr/>
            </a:lvl6pPr>
            <a:lvl7pPr marL="3200240" lvl="6" indent="-342882" algn="l">
              <a:lnSpc>
                <a:spcPct val="90000"/>
              </a:lnSpc>
              <a:spcBef>
                <a:spcPts val="2000"/>
              </a:spcBef>
              <a:spcAft>
                <a:spcPts val="0"/>
              </a:spcAft>
              <a:buClr>
                <a:schemeClr val="dk1"/>
              </a:buClr>
              <a:buSzPts val="1800"/>
              <a:buChar char="•"/>
              <a:defRPr/>
            </a:lvl7pPr>
            <a:lvl8pPr marL="3657418" lvl="7" indent="-342882" algn="l">
              <a:lnSpc>
                <a:spcPct val="90000"/>
              </a:lnSpc>
              <a:spcBef>
                <a:spcPts val="2000"/>
              </a:spcBef>
              <a:spcAft>
                <a:spcPts val="0"/>
              </a:spcAft>
              <a:buClr>
                <a:schemeClr val="dk1"/>
              </a:buClr>
              <a:buSzPts val="1800"/>
              <a:buChar char="•"/>
              <a:defRPr/>
            </a:lvl8pPr>
            <a:lvl9pPr marL="4114594" lvl="8" indent="-342882" algn="l">
              <a:lnSpc>
                <a:spcPct val="90000"/>
              </a:lnSpc>
              <a:spcBef>
                <a:spcPts val="2000"/>
              </a:spcBef>
              <a:spcAft>
                <a:spcPts val="0"/>
              </a:spcAft>
              <a:buClr>
                <a:schemeClr val="dk1"/>
              </a:buClr>
              <a:buSzPts val="1800"/>
              <a:buChar char="•"/>
              <a:defRPr/>
            </a:lvl9pPr>
          </a:lstStyle>
          <a:p>
            <a:endParaRPr/>
          </a:p>
        </p:txBody>
      </p:sp>
      <p:sp>
        <p:nvSpPr>
          <p:cNvPr id="40" name="Google Shape;40;p6"/>
          <p:cNvSpPr txBox="1">
            <a:spLocks noGrp="1"/>
          </p:cNvSpPr>
          <p:nvPr>
            <p:ph type="body" idx="3"/>
          </p:nvPr>
        </p:nvSpPr>
        <p:spPr>
          <a:xfrm>
            <a:off x="16664941" y="10759446"/>
            <a:ext cx="13994700" cy="5273100"/>
          </a:xfrm>
          <a:prstGeom prst="rect">
            <a:avLst/>
          </a:prstGeom>
          <a:noFill/>
          <a:ln>
            <a:noFill/>
          </a:ln>
        </p:spPr>
        <p:txBody>
          <a:bodyPr spcFirstLastPara="1" wrap="square" lIns="91425" tIns="45700" rIns="91425" bIns="45700" anchor="b" anchorCtr="0">
            <a:noAutofit/>
          </a:bodyPr>
          <a:lstStyle>
            <a:lvl1pPr marL="457178" lvl="0" indent="-228589" algn="l">
              <a:lnSpc>
                <a:spcPct val="90000"/>
              </a:lnSpc>
              <a:spcBef>
                <a:spcPts val="4000"/>
              </a:spcBef>
              <a:spcAft>
                <a:spcPts val="0"/>
              </a:spcAft>
              <a:buClr>
                <a:schemeClr val="dk1"/>
              </a:buClr>
              <a:buSzPts val="9600"/>
              <a:buNone/>
              <a:defRPr sz="9600" b="1"/>
            </a:lvl1pPr>
            <a:lvl2pPr marL="914354" lvl="1" indent="-228589" algn="l">
              <a:lnSpc>
                <a:spcPct val="90000"/>
              </a:lnSpc>
              <a:spcBef>
                <a:spcPts val="2000"/>
              </a:spcBef>
              <a:spcAft>
                <a:spcPts val="0"/>
              </a:spcAft>
              <a:buClr>
                <a:schemeClr val="dk1"/>
              </a:buClr>
              <a:buSzPts val="8000"/>
              <a:buNone/>
              <a:defRPr sz="8000" b="1"/>
            </a:lvl2pPr>
            <a:lvl3pPr marL="1371532" lvl="2" indent="-228589" algn="l">
              <a:lnSpc>
                <a:spcPct val="90000"/>
              </a:lnSpc>
              <a:spcBef>
                <a:spcPts val="2000"/>
              </a:spcBef>
              <a:spcAft>
                <a:spcPts val="0"/>
              </a:spcAft>
              <a:buClr>
                <a:schemeClr val="dk1"/>
              </a:buClr>
              <a:buSzPts val="7200"/>
              <a:buNone/>
              <a:defRPr sz="7200" b="1"/>
            </a:lvl3pPr>
            <a:lvl4pPr marL="1828709" lvl="3" indent="-228589" algn="l">
              <a:lnSpc>
                <a:spcPct val="90000"/>
              </a:lnSpc>
              <a:spcBef>
                <a:spcPts val="2000"/>
              </a:spcBef>
              <a:spcAft>
                <a:spcPts val="0"/>
              </a:spcAft>
              <a:buClr>
                <a:schemeClr val="dk1"/>
              </a:buClr>
              <a:buSzPts val="6400"/>
              <a:buNone/>
              <a:defRPr sz="6400" b="1"/>
            </a:lvl4pPr>
            <a:lvl5pPr marL="2285886" lvl="4" indent="-228589" algn="l">
              <a:lnSpc>
                <a:spcPct val="90000"/>
              </a:lnSpc>
              <a:spcBef>
                <a:spcPts val="2000"/>
              </a:spcBef>
              <a:spcAft>
                <a:spcPts val="0"/>
              </a:spcAft>
              <a:buClr>
                <a:schemeClr val="dk1"/>
              </a:buClr>
              <a:buSzPts val="6400"/>
              <a:buNone/>
              <a:defRPr sz="6400" b="1"/>
            </a:lvl5pPr>
            <a:lvl6pPr marL="2743062" lvl="5" indent="-228589" algn="l">
              <a:lnSpc>
                <a:spcPct val="90000"/>
              </a:lnSpc>
              <a:spcBef>
                <a:spcPts val="2000"/>
              </a:spcBef>
              <a:spcAft>
                <a:spcPts val="0"/>
              </a:spcAft>
              <a:buClr>
                <a:schemeClr val="dk1"/>
              </a:buClr>
              <a:buSzPts val="6400"/>
              <a:buNone/>
              <a:defRPr sz="6400" b="1"/>
            </a:lvl6pPr>
            <a:lvl7pPr marL="3200240" lvl="6" indent="-228589" algn="l">
              <a:lnSpc>
                <a:spcPct val="90000"/>
              </a:lnSpc>
              <a:spcBef>
                <a:spcPts val="2000"/>
              </a:spcBef>
              <a:spcAft>
                <a:spcPts val="0"/>
              </a:spcAft>
              <a:buClr>
                <a:schemeClr val="dk1"/>
              </a:buClr>
              <a:buSzPts val="6400"/>
              <a:buNone/>
              <a:defRPr sz="6400" b="1"/>
            </a:lvl7pPr>
            <a:lvl8pPr marL="3657418" lvl="7" indent="-228589" algn="l">
              <a:lnSpc>
                <a:spcPct val="90000"/>
              </a:lnSpc>
              <a:spcBef>
                <a:spcPts val="2000"/>
              </a:spcBef>
              <a:spcAft>
                <a:spcPts val="0"/>
              </a:spcAft>
              <a:buClr>
                <a:schemeClr val="dk1"/>
              </a:buClr>
              <a:buSzPts val="6400"/>
              <a:buNone/>
              <a:defRPr sz="6400" b="1"/>
            </a:lvl8pPr>
            <a:lvl9pPr marL="4114594" lvl="8" indent="-228589" algn="l">
              <a:lnSpc>
                <a:spcPct val="90000"/>
              </a:lnSpc>
              <a:spcBef>
                <a:spcPts val="2000"/>
              </a:spcBef>
              <a:spcAft>
                <a:spcPts val="0"/>
              </a:spcAft>
              <a:buClr>
                <a:schemeClr val="dk1"/>
              </a:buClr>
              <a:buSzPts val="6400"/>
              <a:buNone/>
              <a:defRPr sz="6400" b="1"/>
            </a:lvl9pPr>
          </a:lstStyle>
          <a:p>
            <a:endParaRPr/>
          </a:p>
        </p:txBody>
      </p:sp>
      <p:sp>
        <p:nvSpPr>
          <p:cNvPr id="41" name="Google Shape;41;p6"/>
          <p:cNvSpPr txBox="1">
            <a:spLocks noGrp="1"/>
          </p:cNvSpPr>
          <p:nvPr>
            <p:ph type="body" idx="4"/>
          </p:nvPr>
        </p:nvSpPr>
        <p:spPr>
          <a:xfrm>
            <a:off x="16664941" y="16032482"/>
            <a:ext cx="13994700" cy="23581500"/>
          </a:xfrm>
          <a:prstGeom prst="rect">
            <a:avLst/>
          </a:prstGeom>
          <a:noFill/>
          <a:ln>
            <a:noFill/>
          </a:ln>
        </p:spPr>
        <p:txBody>
          <a:bodyPr spcFirstLastPara="1" wrap="square" lIns="91425" tIns="45700" rIns="91425" bIns="45700" anchor="t" anchorCtr="0">
            <a:noAutofit/>
          </a:bodyPr>
          <a:lstStyle>
            <a:lvl1pPr marL="457178" lvl="0" indent="-342882" algn="l">
              <a:lnSpc>
                <a:spcPct val="90000"/>
              </a:lnSpc>
              <a:spcBef>
                <a:spcPts val="4000"/>
              </a:spcBef>
              <a:spcAft>
                <a:spcPts val="0"/>
              </a:spcAft>
              <a:buClr>
                <a:schemeClr val="dk1"/>
              </a:buClr>
              <a:buSzPts val="1800"/>
              <a:buChar char="•"/>
              <a:defRPr/>
            </a:lvl1pPr>
            <a:lvl2pPr marL="914354" lvl="1" indent="-342882" algn="l">
              <a:lnSpc>
                <a:spcPct val="90000"/>
              </a:lnSpc>
              <a:spcBef>
                <a:spcPts val="2000"/>
              </a:spcBef>
              <a:spcAft>
                <a:spcPts val="0"/>
              </a:spcAft>
              <a:buClr>
                <a:schemeClr val="dk1"/>
              </a:buClr>
              <a:buSzPts val="1800"/>
              <a:buChar char="•"/>
              <a:defRPr/>
            </a:lvl2pPr>
            <a:lvl3pPr marL="1371532" lvl="2" indent="-342882" algn="l">
              <a:lnSpc>
                <a:spcPct val="90000"/>
              </a:lnSpc>
              <a:spcBef>
                <a:spcPts val="2000"/>
              </a:spcBef>
              <a:spcAft>
                <a:spcPts val="0"/>
              </a:spcAft>
              <a:buClr>
                <a:schemeClr val="dk1"/>
              </a:buClr>
              <a:buSzPts val="1800"/>
              <a:buChar char="•"/>
              <a:defRPr/>
            </a:lvl3pPr>
            <a:lvl4pPr marL="1828709" lvl="3" indent="-342882" algn="l">
              <a:lnSpc>
                <a:spcPct val="90000"/>
              </a:lnSpc>
              <a:spcBef>
                <a:spcPts val="2000"/>
              </a:spcBef>
              <a:spcAft>
                <a:spcPts val="0"/>
              </a:spcAft>
              <a:buClr>
                <a:schemeClr val="dk1"/>
              </a:buClr>
              <a:buSzPts val="1800"/>
              <a:buChar char="•"/>
              <a:defRPr/>
            </a:lvl4pPr>
            <a:lvl5pPr marL="2285886" lvl="4" indent="-342882" algn="l">
              <a:lnSpc>
                <a:spcPct val="90000"/>
              </a:lnSpc>
              <a:spcBef>
                <a:spcPts val="2000"/>
              </a:spcBef>
              <a:spcAft>
                <a:spcPts val="0"/>
              </a:spcAft>
              <a:buClr>
                <a:schemeClr val="dk1"/>
              </a:buClr>
              <a:buSzPts val="1800"/>
              <a:buChar char="•"/>
              <a:defRPr/>
            </a:lvl5pPr>
            <a:lvl6pPr marL="2743062" lvl="5" indent="-342882" algn="l">
              <a:lnSpc>
                <a:spcPct val="90000"/>
              </a:lnSpc>
              <a:spcBef>
                <a:spcPts val="2000"/>
              </a:spcBef>
              <a:spcAft>
                <a:spcPts val="0"/>
              </a:spcAft>
              <a:buClr>
                <a:schemeClr val="dk1"/>
              </a:buClr>
              <a:buSzPts val="1800"/>
              <a:buChar char="•"/>
              <a:defRPr/>
            </a:lvl6pPr>
            <a:lvl7pPr marL="3200240" lvl="6" indent="-342882" algn="l">
              <a:lnSpc>
                <a:spcPct val="90000"/>
              </a:lnSpc>
              <a:spcBef>
                <a:spcPts val="2000"/>
              </a:spcBef>
              <a:spcAft>
                <a:spcPts val="0"/>
              </a:spcAft>
              <a:buClr>
                <a:schemeClr val="dk1"/>
              </a:buClr>
              <a:buSzPts val="1800"/>
              <a:buChar char="•"/>
              <a:defRPr/>
            </a:lvl7pPr>
            <a:lvl8pPr marL="3657418" lvl="7" indent="-342882" algn="l">
              <a:lnSpc>
                <a:spcPct val="90000"/>
              </a:lnSpc>
              <a:spcBef>
                <a:spcPts val="2000"/>
              </a:spcBef>
              <a:spcAft>
                <a:spcPts val="0"/>
              </a:spcAft>
              <a:buClr>
                <a:schemeClr val="dk1"/>
              </a:buClr>
              <a:buSzPts val="1800"/>
              <a:buChar char="•"/>
              <a:defRPr/>
            </a:lvl8pPr>
            <a:lvl9pPr marL="4114594" lvl="8" indent="-342882" algn="l">
              <a:lnSpc>
                <a:spcPct val="90000"/>
              </a:lnSpc>
              <a:spcBef>
                <a:spcPts val="2000"/>
              </a:spcBef>
              <a:spcAft>
                <a:spcPts val="0"/>
              </a:spcAft>
              <a:buClr>
                <a:schemeClr val="dk1"/>
              </a:buClr>
              <a:buSzPts val="1800"/>
              <a:buChar char="•"/>
              <a:defRPr/>
            </a:lvl9pPr>
          </a:lstStyle>
          <a:p>
            <a:endParaRPr/>
          </a:p>
        </p:txBody>
      </p:sp>
      <p:sp>
        <p:nvSpPr>
          <p:cNvPr id="42" name="Google Shape;42;p6"/>
          <p:cNvSpPr txBox="1">
            <a:spLocks noGrp="1"/>
          </p:cNvSpPr>
          <p:nvPr>
            <p:ph type="dt" idx="10"/>
          </p:nvPr>
        </p:nvSpPr>
        <p:spPr>
          <a:xfrm>
            <a:off x="2263140" y="40680651"/>
            <a:ext cx="7406700" cy="23367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ftr" idx="11"/>
          </p:nvPr>
        </p:nvSpPr>
        <p:spPr>
          <a:xfrm>
            <a:off x="10904220" y="40680651"/>
            <a:ext cx="11109900" cy="23367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sldNum" idx="12"/>
          </p:nvPr>
        </p:nvSpPr>
        <p:spPr>
          <a:xfrm>
            <a:off x="23248620" y="40680651"/>
            <a:ext cx="7406700" cy="23367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000000"/>
                </a:solidFill>
              </a:defRPr>
            </a:lvl1pPr>
            <a:lvl2pPr marL="0" lvl="1" indent="0" algn="r">
              <a:spcBef>
                <a:spcPts val="0"/>
              </a:spcBef>
              <a:buNone/>
              <a:defRPr>
                <a:solidFill>
                  <a:srgbClr val="000000"/>
                </a:solidFill>
              </a:defRPr>
            </a:lvl2pPr>
            <a:lvl3pPr marL="0" lvl="2" indent="0" algn="r">
              <a:spcBef>
                <a:spcPts val="0"/>
              </a:spcBef>
              <a:buNone/>
              <a:defRPr>
                <a:solidFill>
                  <a:srgbClr val="000000"/>
                </a:solidFill>
              </a:defRPr>
            </a:lvl3pPr>
            <a:lvl4pPr marL="0" lvl="3" indent="0" algn="r">
              <a:spcBef>
                <a:spcPts val="0"/>
              </a:spcBef>
              <a:buNone/>
              <a:defRPr>
                <a:solidFill>
                  <a:srgbClr val="000000"/>
                </a:solidFill>
              </a:defRPr>
            </a:lvl4pPr>
            <a:lvl5pPr marL="0" lvl="4" indent="0" algn="r">
              <a:spcBef>
                <a:spcPts val="0"/>
              </a:spcBef>
              <a:buNone/>
              <a:defRPr>
                <a:solidFill>
                  <a:srgbClr val="000000"/>
                </a:solidFill>
              </a:defRPr>
            </a:lvl5pPr>
            <a:lvl6pPr marL="0" lvl="5" indent="0" algn="r">
              <a:spcBef>
                <a:spcPts val="0"/>
              </a:spcBef>
              <a:buNone/>
              <a:defRPr>
                <a:solidFill>
                  <a:srgbClr val="000000"/>
                </a:solidFill>
              </a:defRPr>
            </a:lvl6pPr>
            <a:lvl7pPr marL="0" lvl="6" indent="0" algn="r">
              <a:spcBef>
                <a:spcPts val="0"/>
              </a:spcBef>
              <a:buNone/>
              <a:defRPr>
                <a:solidFill>
                  <a:srgbClr val="000000"/>
                </a:solidFill>
              </a:defRPr>
            </a:lvl7pPr>
            <a:lvl8pPr marL="0" lvl="7" indent="0" algn="r">
              <a:spcBef>
                <a:spcPts val="0"/>
              </a:spcBef>
              <a:buNone/>
              <a:defRPr>
                <a:solidFill>
                  <a:srgbClr val="000000"/>
                </a:solidFill>
              </a:defRPr>
            </a:lvl8pPr>
            <a:lvl9pPr marL="0" lvl="8" indent="0" algn="r">
              <a:spcBef>
                <a:spcPts val="0"/>
              </a:spcBef>
              <a:buNone/>
              <a:defRPr>
                <a:solidFill>
                  <a:srgbClr val="000000"/>
                </a:solidFill>
              </a:defRPr>
            </a:lvl9pPr>
          </a:lstStyle>
          <a:p>
            <a:fld id="{00000000-1234-1234-1234-12341234123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2263140" y="2336811"/>
            <a:ext cx="28392000" cy="84837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7"/>
          <p:cNvSpPr txBox="1">
            <a:spLocks noGrp="1"/>
          </p:cNvSpPr>
          <p:nvPr>
            <p:ph type="dt" idx="10"/>
          </p:nvPr>
        </p:nvSpPr>
        <p:spPr>
          <a:xfrm>
            <a:off x="2263140" y="40680651"/>
            <a:ext cx="7406700" cy="23367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ftr" idx="11"/>
          </p:nvPr>
        </p:nvSpPr>
        <p:spPr>
          <a:xfrm>
            <a:off x="10904220" y="40680651"/>
            <a:ext cx="11109900" cy="23367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7"/>
          <p:cNvSpPr txBox="1">
            <a:spLocks noGrp="1"/>
          </p:cNvSpPr>
          <p:nvPr>
            <p:ph type="sldNum" idx="12"/>
          </p:nvPr>
        </p:nvSpPr>
        <p:spPr>
          <a:xfrm>
            <a:off x="23248620" y="40680651"/>
            <a:ext cx="7406700" cy="23367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000000"/>
                </a:solidFill>
              </a:defRPr>
            </a:lvl1pPr>
            <a:lvl2pPr marL="0" lvl="1" indent="0" algn="r">
              <a:spcBef>
                <a:spcPts val="0"/>
              </a:spcBef>
              <a:buNone/>
              <a:defRPr>
                <a:solidFill>
                  <a:srgbClr val="000000"/>
                </a:solidFill>
              </a:defRPr>
            </a:lvl2pPr>
            <a:lvl3pPr marL="0" lvl="2" indent="0" algn="r">
              <a:spcBef>
                <a:spcPts val="0"/>
              </a:spcBef>
              <a:buNone/>
              <a:defRPr>
                <a:solidFill>
                  <a:srgbClr val="000000"/>
                </a:solidFill>
              </a:defRPr>
            </a:lvl3pPr>
            <a:lvl4pPr marL="0" lvl="3" indent="0" algn="r">
              <a:spcBef>
                <a:spcPts val="0"/>
              </a:spcBef>
              <a:buNone/>
              <a:defRPr>
                <a:solidFill>
                  <a:srgbClr val="000000"/>
                </a:solidFill>
              </a:defRPr>
            </a:lvl4pPr>
            <a:lvl5pPr marL="0" lvl="4" indent="0" algn="r">
              <a:spcBef>
                <a:spcPts val="0"/>
              </a:spcBef>
              <a:buNone/>
              <a:defRPr>
                <a:solidFill>
                  <a:srgbClr val="000000"/>
                </a:solidFill>
              </a:defRPr>
            </a:lvl5pPr>
            <a:lvl6pPr marL="0" lvl="5" indent="0" algn="r">
              <a:spcBef>
                <a:spcPts val="0"/>
              </a:spcBef>
              <a:buNone/>
              <a:defRPr>
                <a:solidFill>
                  <a:srgbClr val="000000"/>
                </a:solidFill>
              </a:defRPr>
            </a:lvl6pPr>
            <a:lvl7pPr marL="0" lvl="6" indent="0" algn="r">
              <a:spcBef>
                <a:spcPts val="0"/>
              </a:spcBef>
              <a:buNone/>
              <a:defRPr>
                <a:solidFill>
                  <a:srgbClr val="000000"/>
                </a:solidFill>
              </a:defRPr>
            </a:lvl7pPr>
            <a:lvl8pPr marL="0" lvl="7" indent="0" algn="r">
              <a:spcBef>
                <a:spcPts val="0"/>
              </a:spcBef>
              <a:buNone/>
              <a:defRPr>
                <a:solidFill>
                  <a:srgbClr val="000000"/>
                </a:solidFill>
              </a:defRPr>
            </a:lvl8pPr>
            <a:lvl9pPr marL="0" lvl="8" indent="0" algn="r">
              <a:spcBef>
                <a:spcPts val="0"/>
              </a:spcBef>
              <a:buNone/>
              <a:defRPr>
                <a:solidFill>
                  <a:srgbClr val="000000"/>
                </a:solidFill>
              </a:defRPr>
            </a:lvl9pPr>
          </a:lstStyle>
          <a:p>
            <a:fld id="{00000000-1234-1234-1234-12341234123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8"/>
          <p:cNvSpPr txBox="1">
            <a:spLocks noGrp="1"/>
          </p:cNvSpPr>
          <p:nvPr>
            <p:ph type="dt" idx="10"/>
          </p:nvPr>
        </p:nvSpPr>
        <p:spPr>
          <a:xfrm>
            <a:off x="2263140" y="40680651"/>
            <a:ext cx="7406700" cy="23367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10904220" y="40680651"/>
            <a:ext cx="11109900" cy="23367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23248620" y="40680651"/>
            <a:ext cx="7406700" cy="23367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000000"/>
                </a:solidFill>
              </a:defRPr>
            </a:lvl1pPr>
            <a:lvl2pPr marL="0" lvl="1" indent="0" algn="r">
              <a:spcBef>
                <a:spcPts val="0"/>
              </a:spcBef>
              <a:buNone/>
              <a:defRPr>
                <a:solidFill>
                  <a:srgbClr val="000000"/>
                </a:solidFill>
              </a:defRPr>
            </a:lvl2pPr>
            <a:lvl3pPr marL="0" lvl="2" indent="0" algn="r">
              <a:spcBef>
                <a:spcPts val="0"/>
              </a:spcBef>
              <a:buNone/>
              <a:defRPr>
                <a:solidFill>
                  <a:srgbClr val="000000"/>
                </a:solidFill>
              </a:defRPr>
            </a:lvl3pPr>
            <a:lvl4pPr marL="0" lvl="3" indent="0" algn="r">
              <a:spcBef>
                <a:spcPts val="0"/>
              </a:spcBef>
              <a:buNone/>
              <a:defRPr>
                <a:solidFill>
                  <a:srgbClr val="000000"/>
                </a:solidFill>
              </a:defRPr>
            </a:lvl4pPr>
            <a:lvl5pPr marL="0" lvl="4" indent="0" algn="r">
              <a:spcBef>
                <a:spcPts val="0"/>
              </a:spcBef>
              <a:buNone/>
              <a:defRPr>
                <a:solidFill>
                  <a:srgbClr val="000000"/>
                </a:solidFill>
              </a:defRPr>
            </a:lvl5pPr>
            <a:lvl6pPr marL="0" lvl="5" indent="0" algn="r">
              <a:spcBef>
                <a:spcPts val="0"/>
              </a:spcBef>
              <a:buNone/>
              <a:defRPr>
                <a:solidFill>
                  <a:srgbClr val="000000"/>
                </a:solidFill>
              </a:defRPr>
            </a:lvl6pPr>
            <a:lvl7pPr marL="0" lvl="6" indent="0" algn="r">
              <a:spcBef>
                <a:spcPts val="0"/>
              </a:spcBef>
              <a:buNone/>
              <a:defRPr>
                <a:solidFill>
                  <a:srgbClr val="000000"/>
                </a:solidFill>
              </a:defRPr>
            </a:lvl7pPr>
            <a:lvl8pPr marL="0" lvl="7" indent="0" algn="r">
              <a:spcBef>
                <a:spcPts val="0"/>
              </a:spcBef>
              <a:buNone/>
              <a:defRPr>
                <a:solidFill>
                  <a:srgbClr val="000000"/>
                </a:solidFill>
              </a:defRPr>
            </a:lvl8pPr>
            <a:lvl9pPr marL="0" lvl="8" indent="0" algn="r">
              <a:spcBef>
                <a:spcPts val="0"/>
              </a:spcBef>
              <a:buNone/>
              <a:defRPr>
                <a:solidFill>
                  <a:srgbClr val="000000"/>
                </a:solidFill>
              </a:defRPr>
            </a:lvl9pPr>
          </a:lstStyle>
          <a:p>
            <a:fld id="{00000000-1234-1234-1234-12341234123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2267428" y="2926080"/>
            <a:ext cx="10617000" cy="102414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12800"/>
              <a:buFont typeface="Calibri"/>
              <a:buNone/>
              <a:defRPr sz="1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13994608" y="6319531"/>
            <a:ext cx="16665000" cy="31191300"/>
          </a:xfrm>
          <a:prstGeom prst="rect">
            <a:avLst/>
          </a:prstGeom>
          <a:noFill/>
          <a:ln>
            <a:noFill/>
          </a:ln>
        </p:spPr>
        <p:txBody>
          <a:bodyPr spcFirstLastPara="1" wrap="square" lIns="91425" tIns="45700" rIns="91425" bIns="45700" anchor="t" anchorCtr="0">
            <a:noAutofit/>
          </a:bodyPr>
          <a:lstStyle>
            <a:lvl1pPr marL="457178" lvl="0" indent="-1041349" algn="l">
              <a:lnSpc>
                <a:spcPct val="90000"/>
              </a:lnSpc>
              <a:spcBef>
                <a:spcPts val="4000"/>
              </a:spcBef>
              <a:spcAft>
                <a:spcPts val="0"/>
              </a:spcAft>
              <a:buClr>
                <a:schemeClr val="dk1"/>
              </a:buClr>
              <a:buSzPts val="12800"/>
              <a:buChar char="•"/>
              <a:defRPr sz="12800"/>
            </a:lvl1pPr>
            <a:lvl2pPr marL="914354" lvl="1" indent="-939754" algn="l">
              <a:lnSpc>
                <a:spcPct val="90000"/>
              </a:lnSpc>
              <a:spcBef>
                <a:spcPts val="2000"/>
              </a:spcBef>
              <a:spcAft>
                <a:spcPts val="0"/>
              </a:spcAft>
              <a:buClr>
                <a:schemeClr val="dk1"/>
              </a:buClr>
              <a:buSzPts val="11200"/>
              <a:buChar char="•"/>
              <a:defRPr sz="11200"/>
            </a:lvl2pPr>
            <a:lvl3pPr marL="1371532" lvl="2" indent="-838158" algn="l">
              <a:lnSpc>
                <a:spcPct val="90000"/>
              </a:lnSpc>
              <a:spcBef>
                <a:spcPts val="2000"/>
              </a:spcBef>
              <a:spcAft>
                <a:spcPts val="0"/>
              </a:spcAft>
              <a:buClr>
                <a:schemeClr val="dk1"/>
              </a:buClr>
              <a:buSzPts val="9600"/>
              <a:buChar char="•"/>
              <a:defRPr sz="9600"/>
            </a:lvl3pPr>
            <a:lvl4pPr marL="1828709" lvl="3" indent="-736564" algn="l">
              <a:lnSpc>
                <a:spcPct val="90000"/>
              </a:lnSpc>
              <a:spcBef>
                <a:spcPts val="2000"/>
              </a:spcBef>
              <a:spcAft>
                <a:spcPts val="0"/>
              </a:spcAft>
              <a:buClr>
                <a:schemeClr val="dk1"/>
              </a:buClr>
              <a:buSzPts val="8000"/>
              <a:buChar char="•"/>
              <a:defRPr sz="8000"/>
            </a:lvl4pPr>
            <a:lvl5pPr marL="2285886" lvl="4" indent="-736564" algn="l">
              <a:lnSpc>
                <a:spcPct val="90000"/>
              </a:lnSpc>
              <a:spcBef>
                <a:spcPts val="2000"/>
              </a:spcBef>
              <a:spcAft>
                <a:spcPts val="0"/>
              </a:spcAft>
              <a:buClr>
                <a:schemeClr val="dk1"/>
              </a:buClr>
              <a:buSzPts val="8000"/>
              <a:buChar char="•"/>
              <a:defRPr sz="8000"/>
            </a:lvl5pPr>
            <a:lvl6pPr marL="2743062" lvl="5" indent="-736564" algn="l">
              <a:lnSpc>
                <a:spcPct val="90000"/>
              </a:lnSpc>
              <a:spcBef>
                <a:spcPts val="2000"/>
              </a:spcBef>
              <a:spcAft>
                <a:spcPts val="0"/>
              </a:spcAft>
              <a:buClr>
                <a:schemeClr val="dk1"/>
              </a:buClr>
              <a:buSzPts val="8000"/>
              <a:buChar char="•"/>
              <a:defRPr sz="8000"/>
            </a:lvl6pPr>
            <a:lvl7pPr marL="3200240" lvl="6" indent="-736564" algn="l">
              <a:lnSpc>
                <a:spcPct val="90000"/>
              </a:lnSpc>
              <a:spcBef>
                <a:spcPts val="2000"/>
              </a:spcBef>
              <a:spcAft>
                <a:spcPts val="0"/>
              </a:spcAft>
              <a:buClr>
                <a:schemeClr val="dk1"/>
              </a:buClr>
              <a:buSzPts val="8000"/>
              <a:buChar char="•"/>
              <a:defRPr sz="8000"/>
            </a:lvl7pPr>
            <a:lvl8pPr marL="3657418" lvl="7" indent="-736564" algn="l">
              <a:lnSpc>
                <a:spcPct val="90000"/>
              </a:lnSpc>
              <a:spcBef>
                <a:spcPts val="2000"/>
              </a:spcBef>
              <a:spcAft>
                <a:spcPts val="0"/>
              </a:spcAft>
              <a:buClr>
                <a:schemeClr val="dk1"/>
              </a:buClr>
              <a:buSzPts val="8000"/>
              <a:buChar char="•"/>
              <a:defRPr sz="8000"/>
            </a:lvl8pPr>
            <a:lvl9pPr marL="4114594" lvl="8" indent="-736564" algn="l">
              <a:lnSpc>
                <a:spcPct val="90000"/>
              </a:lnSpc>
              <a:spcBef>
                <a:spcPts val="2000"/>
              </a:spcBef>
              <a:spcAft>
                <a:spcPts val="0"/>
              </a:spcAft>
              <a:buClr>
                <a:schemeClr val="dk1"/>
              </a:buClr>
              <a:buSzPts val="8000"/>
              <a:buChar char="•"/>
              <a:defRPr sz="8000"/>
            </a:lvl9pPr>
          </a:lstStyle>
          <a:p>
            <a:endParaRPr/>
          </a:p>
        </p:txBody>
      </p:sp>
      <p:sp>
        <p:nvSpPr>
          <p:cNvPr id="57" name="Google Shape;57;p9"/>
          <p:cNvSpPr txBox="1">
            <a:spLocks noGrp="1"/>
          </p:cNvSpPr>
          <p:nvPr>
            <p:ph type="body" idx="2"/>
          </p:nvPr>
        </p:nvSpPr>
        <p:spPr>
          <a:xfrm>
            <a:off x="2267428" y="13167360"/>
            <a:ext cx="10617000" cy="24394200"/>
          </a:xfrm>
          <a:prstGeom prst="rect">
            <a:avLst/>
          </a:prstGeom>
          <a:noFill/>
          <a:ln>
            <a:noFill/>
          </a:ln>
        </p:spPr>
        <p:txBody>
          <a:bodyPr spcFirstLastPara="1" wrap="square" lIns="91425" tIns="45700" rIns="91425" bIns="45700" anchor="t" anchorCtr="0">
            <a:noAutofit/>
          </a:bodyPr>
          <a:lstStyle>
            <a:lvl1pPr marL="457178" lvl="0" indent="-228589" algn="l">
              <a:lnSpc>
                <a:spcPct val="90000"/>
              </a:lnSpc>
              <a:spcBef>
                <a:spcPts val="4000"/>
              </a:spcBef>
              <a:spcAft>
                <a:spcPts val="0"/>
              </a:spcAft>
              <a:buClr>
                <a:schemeClr val="dk1"/>
              </a:buClr>
              <a:buSzPts val="6400"/>
              <a:buNone/>
              <a:defRPr sz="6400"/>
            </a:lvl1pPr>
            <a:lvl2pPr marL="914354" lvl="1" indent="-228589" algn="l">
              <a:lnSpc>
                <a:spcPct val="90000"/>
              </a:lnSpc>
              <a:spcBef>
                <a:spcPts val="2000"/>
              </a:spcBef>
              <a:spcAft>
                <a:spcPts val="0"/>
              </a:spcAft>
              <a:buClr>
                <a:schemeClr val="dk1"/>
              </a:buClr>
              <a:buSzPts val="5600"/>
              <a:buNone/>
              <a:defRPr sz="5600"/>
            </a:lvl2pPr>
            <a:lvl3pPr marL="1371532" lvl="2" indent="-228589" algn="l">
              <a:lnSpc>
                <a:spcPct val="90000"/>
              </a:lnSpc>
              <a:spcBef>
                <a:spcPts val="2000"/>
              </a:spcBef>
              <a:spcAft>
                <a:spcPts val="0"/>
              </a:spcAft>
              <a:buClr>
                <a:schemeClr val="dk1"/>
              </a:buClr>
              <a:buSzPts val="4800"/>
              <a:buNone/>
              <a:defRPr sz="4800"/>
            </a:lvl3pPr>
            <a:lvl4pPr marL="1828709" lvl="3" indent="-228589" algn="l">
              <a:lnSpc>
                <a:spcPct val="90000"/>
              </a:lnSpc>
              <a:spcBef>
                <a:spcPts val="2000"/>
              </a:spcBef>
              <a:spcAft>
                <a:spcPts val="0"/>
              </a:spcAft>
              <a:buClr>
                <a:schemeClr val="dk1"/>
              </a:buClr>
              <a:buSzPts val="4000"/>
              <a:buNone/>
              <a:defRPr sz="4000"/>
            </a:lvl4pPr>
            <a:lvl5pPr marL="2285886" lvl="4" indent="-228589" algn="l">
              <a:lnSpc>
                <a:spcPct val="90000"/>
              </a:lnSpc>
              <a:spcBef>
                <a:spcPts val="2000"/>
              </a:spcBef>
              <a:spcAft>
                <a:spcPts val="0"/>
              </a:spcAft>
              <a:buClr>
                <a:schemeClr val="dk1"/>
              </a:buClr>
              <a:buSzPts val="4000"/>
              <a:buNone/>
              <a:defRPr sz="4000"/>
            </a:lvl5pPr>
            <a:lvl6pPr marL="2743062" lvl="5" indent="-228589" algn="l">
              <a:lnSpc>
                <a:spcPct val="90000"/>
              </a:lnSpc>
              <a:spcBef>
                <a:spcPts val="2000"/>
              </a:spcBef>
              <a:spcAft>
                <a:spcPts val="0"/>
              </a:spcAft>
              <a:buClr>
                <a:schemeClr val="dk1"/>
              </a:buClr>
              <a:buSzPts val="4000"/>
              <a:buNone/>
              <a:defRPr sz="4000"/>
            </a:lvl6pPr>
            <a:lvl7pPr marL="3200240" lvl="6" indent="-228589" algn="l">
              <a:lnSpc>
                <a:spcPct val="90000"/>
              </a:lnSpc>
              <a:spcBef>
                <a:spcPts val="2000"/>
              </a:spcBef>
              <a:spcAft>
                <a:spcPts val="0"/>
              </a:spcAft>
              <a:buClr>
                <a:schemeClr val="dk1"/>
              </a:buClr>
              <a:buSzPts val="4000"/>
              <a:buNone/>
              <a:defRPr sz="4000"/>
            </a:lvl7pPr>
            <a:lvl8pPr marL="3657418" lvl="7" indent="-228589" algn="l">
              <a:lnSpc>
                <a:spcPct val="90000"/>
              </a:lnSpc>
              <a:spcBef>
                <a:spcPts val="2000"/>
              </a:spcBef>
              <a:spcAft>
                <a:spcPts val="0"/>
              </a:spcAft>
              <a:buClr>
                <a:schemeClr val="dk1"/>
              </a:buClr>
              <a:buSzPts val="4000"/>
              <a:buNone/>
              <a:defRPr sz="4000"/>
            </a:lvl8pPr>
            <a:lvl9pPr marL="4114594" lvl="8" indent="-228589" algn="l">
              <a:lnSpc>
                <a:spcPct val="90000"/>
              </a:lnSpc>
              <a:spcBef>
                <a:spcPts val="2000"/>
              </a:spcBef>
              <a:spcAft>
                <a:spcPts val="0"/>
              </a:spcAft>
              <a:buClr>
                <a:schemeClr val="dk1"/>
              </a:buClr>
              <a:buSzPts val="4000"/>
              <a:buNone/>
              <a:defRPr sz="4000"/>
            </a:lvl9pPr>
          </a:lstStyle>
          <a:p>
            <a:endParaRPr/>
          </a:p>
        </p:txBody>
      </p:sp>
      <p:sp>
        <p:nvSpPr>
          <p:cNvPr id="58" name="Google Shape;58;p9"/>
          <p:cNvSpPr txBox="1">
            <a:spLocks noGrp="1"/>
          </p:cNvSpPr>
          <p:nvPr>
            <p:ph type="dt" idx="10"/>
          </p:nvPr>
        </p:nvSpPr>
        <p:spPr>
          <a:xfrm>
            <a:off x="2263140" y="40680651"/>
            <a:ext cx="7406700" cy="23367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10904220" y="40680651"/>
            <a:ext cx="11109900" cy="23367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23248620" y="40680651"/>
            <a:ext cx="7406700" cy="23367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000000"/>
                </a:solidFill>
              </a:defRPr>
            </a:lvl1pPr>
            <a:lvl2pPr marL="0" lvl="1" indent="0" algn="r">
              <a:spcBef>
                <a:spcPts val="0"/>
              </a:spcBef>
              <a:buNone/>
              <a:defRPr>
                <a:solidFill>
                  <a:srgbClr val="000000"/>
                </a:solidFill>
              </a:defRPr>
            </a:lvl2pPr>
            <a:lvl3pPr marL="0" lvl="2" indent="0" algn="r">
              <a:spcBef>
                <a:spcPts val="0"/>
              </a:spcBef>
              <a:buNone/>
              <a:defRPr>
                <a:solidFill>
                  <a:srgbClr val="000000"/>
                </a:solidFill>
              </a:defRPr>
            </a:lvl3pPr>
            <a:lvl4pPr marL="0" lvl="3" indent="0" algn="r">
              <a:spcBef>
                <a:spcPts val="0"/>
              </a:spcBef>
              <a:buNone/>
              <a:defRPr>
                <a:solidFill>
                  <a:srgbClr val="000000"/>
                </a:solidFill>
              </a:defRPr>
            </a:lvl4pPr>
            <a:lvl5pPr marL="0" lvl="4" indent="0" algn="r">
              <a:spcBef>
                <a:spcPts val="0"/>
              </a:spcBef>
              <a:buNone/>
              <a:defRPr>
                <a:solidFill>
                  <a:srgbClr val="000000"/>
                </a:solidFill>
              </a:defRPr>
            </a:lvl5pPr>
            <a:lvl6pPr marL="0" lvl="5" indent="0" algn="r">
              <a:spcBef>
                <a:spcPts val="0"/>
              </a:spcBef>
              <a:buNone/>
              <a:defRPr>
                <a:solidFill>
                  <a:srgbClr val="000000"/>
                </a:solidFill>
              </a:defRPr>
            </a:lvl6pPr>
            <a:lvl7pPr marL="0" lvl="6" indent="0" algn="r">
              <a:spcBef>
                <a:spcPts val="0"/>
              </a:spcBef>
              <a:buNone/>
              <a:defRPr>
                <a:solidFill>
                  <a:srgbClr val="000000"/>
                </a:solidFill>
              </a:defRPr>
            </a:lvl7pPr>
            <a:lvl8pPr marL="0" lvl="7" indent="0" algn="r">
              <a:spcBef>
                <a:spcPts val="0"/>
              </a:spcBef>
              <a:buNone/>
              <a:defRPr>
                <a:solidFill>
                  <a:srgbClr val="000000"/>
                </a:solidFill>
              </a:defRPr>
            </a:lvl8pPr>
            <a:lvl9pPr marL="0" lvl="8" indent="0" algn="r">
              <a:spcBef>
                <a:spcPts val="0"/>
              </a:spcBef>
              <a:buNone/>
              <a:defRPr>
                <a:solidFill>
                  <a:srgbClr val="000000"/>
                </a:solidFill>
              </a:defRPr>
            </a:lvl9pPr>
          </a:lstStyle>
          <a:p>
            <a:fld id="{00000000-1234-1234-1234-12341234123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2267428" y="2926080"/>
            <a:ext cx="10617000" cy="102414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12800"/>
              <a:buFont typeface="Calibri"/>
              <a:buNone/>
              <a:defRPr sz="1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a:spLocks noGrp="1"/>
          </p:cNvSpPr>
          <p:nvPr>
            <p:ph type="pic" idx="2"/>
          </p:nvPr>
        </p:nvSpPr>
        <p:spPr>
          <a:xfrm>
            <a:off x="13994608" y="6319531"/>
            <a:ext cx="16665000" cy="3119130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4000"/>
              </a:spcBef>
              <a:spcAft>
                <a:spcPts val="0"/>
              </a:spcAft>
              <a:buClr>
                <a:schemeClr val="dk1"/>
              </a:buClr>
              <a:buSzPts val="12800"/>
              <a:buFont typeface="Arial"/>
              <a:buNone/>
              <a:defRPr sz="12800" b="0" i="0" u="none" strike="noStrike" cap="none">
                <a:solidFill>
                  <a:schemeClr val="dk1"/>
                </a:solidFill>
                <a:latin typeface="Calibri"/>
                <a:ea typeface="Calibri"/>
                <a:cs typeface="Calibri"/>
                <a:sym typeface="Calibri"/>
              </a:defRPr>
            </a:lvl1pPr>
            <a:lvl2pPr marR="0" lvl="1" algn="l" rtl="0">
              <a:lnSpc>
                <a:spcPct val="90000"/>
              </a:lnSpc>
              <a:spcBef>
                <a:spcPts val="2000"/>
              </a:spcBef>
              <a:spcAft>
                <a:spcPts val="0"/>
              </a:spcAft>
              <a:buClr>
                <a:schemeClr val="dk1"/>
              </a:buClr>
              <a:buSzPts val="11200"/>
              <a:buFont typeface="Arial"/>
              <a:buNone/>
              <a:defRPr sz="11200" b="0" i="0" u="none" strike="noStrike" cap="none">
                <a:solidFill>
                  <a:schemeClr val="dk1"/>
                </a:solidFill>
                <a:latin typeface="Calibri"/>
                <a:ea typeface="Calibri"/>
                <a:cs typeface="Calibri"/>
                <a:sym typeface="Calibri"/>
              </a:defRPr>
            </a:lvl2pPr>
            <a:lvl3pPr marR="0" lvl="2" algn="l" rtl="0">
              <a:lnSpc>
                <a:spcPct val="90000"/>
              </a:lnSpc>
              <a:spcBef>
                <a:spcPts val="2000"/>
              </a:spcBef>
              <a:spcAft>
                <a:spcPts val="0"/>
              </a:spcAft>
              <a:buClr>
                <a:schemeClr val="dk1"/>
              </a:buClr>
              <a:buSzPts val="9600"/>
              <a:buFont typeface="Arial"/>
              <a:buNone/>
              <a:defRPr sz="9600" b="0" i="0" u="none" strike="noStrike" cap="none">
                <a:solidFill>
                  <a:schemeClr val="dk1"/>
                </a:solidFill>
                <a:latin typeface="Calibri"/>
                <a:ea typeface="Calibri"/>
                <a:cs typeface="Calibri"/>
                <a:sym typeface="Calibri"/>
              </a:defRPr>
            </a:lvl3pPr>
            <a:lvl4pPr marR="0" lvl="3" algn="l" rtl="0">
              <a:lnSpc>
                <a:spcPct val="90000"/>
              </a:lnSpc>
              <a:spcBef>
                <a:spcPts val="2000"/>
              </a:spcBef>
              <a:spcAft>
                <a:spcPts val="0"/>
              </a:spcAft>
              <a:buClr>
                <a:schemeClr val="dk1"/>
              </a:buClr>
              <a:buSzPts val="8000"/>
              <a:buFont typeface="Arial"/>
              <a:buNone/>
              <a:defRPr sz="8000" b="0" i="0" u="none" strike="noStrike" cap="none">
                <a:solidFill>
                  <a:schemeClr val="dk1"/>
                </a:solidFill>
                <a:latin typeface="Calibri"/>
                <a:ea typeface="Calibri"/>
                <a:cs typeface="Calibri"/>
                <a:sym typeface="Calibri"/>
              </a:defRPr>
            </a:lvl4pPr>
            <a:lvl5pPr marR="0" lvl="4" algn="l" rtl="0">
              <a:lnSpc>
                <a:spcPct val="90000"/>
              </a:lnSpc>
              <a:spcBef>
                <a:spcPts val="2000"/>
              </a:spcBef>
              <a:spcAft>
                <a:spcPts val="0"/>
              </a:spcAft>
              <a:buClr>
                <a:schemeClr val="dk1"/>
              </a:buClr>
              <a:buSzPts val="8000"/>
              <a:buFont typeface="Arial"/>
              <a:buNone/>
              <a:defRPr sz="8000" b="0" i="0" u="none" strike="noStrike" cap="none">
                <a:solidFill>
                  <a:schemeClr val="dk1"/>
                </a:solidFill>
                <a:latin typeface="Calibri"/>
                <a:ea typeface="Calibri"/>
                <a:cs typeface="Calibri"/>
                <a:sym typeface="Calibri"/>
              </a:defRPr>
            </a:lvl5pPr>
            <a:lvl6pPr marR="0" lvl="5" algn="l" rtl="0">
              <a:lnSpc>
                <a:spcPct val="90000"/>
              </a:lnSpc>
              <a:spcBef>
                <a:spcPts val="2000"/>
              </a:spcBef>
              <a:spcAft>
                <a:spcPts val="0"/>
              </a:spcAft>
              <a:buClr>
                <a:schemeClr val="dk1"/>
              </a:buClr>
              <a:buSzPts val="8000"/>
              <a:buFont typeface="Arial"/>
              <a:buNone/>
              <a:defRPr sz="8000" b="0" i="0" u="none" strike="noStrike" cap="none">
                <a:solidFill>
                  <a:schemeClr val="dk1"/>
                </a:solidFill>
                <a:latin typeface="Calibri"/>
                <a:ea typeface="Calibri"/>
                <a:cs typeface="Calibri"/>
                <a:sym typeface="Calibri"/>
              </a:defRPr>
            </a:lvl6pPr>
            <a:lvl7pPr marR="0" lvl="6" algn="l" rtl="0">
              <a:lnSpc>
                <a:spcPct val="90000"/>
              </a:lnSpc>
              <a:spcBef>
                <a:spcPts val="2000"/>
              </a:spcBef>
              <a:spcAft>
                <a:spcPts val="0"/>
              </a:spcAft>
              <a:buClr>
                <a:schemeClr val="dk1"/>
              </a:buClr>
              <a:buSzPts val="8000"/>
              <a:buFont typeface="Arial"/>
              <a:buNone/>
              <a:defRPr sz="8000" b="0" i="0" u="none" strike="noStrike" cap="none">
                <a:solidFill>
                  <a:schemeClr val="dk1"/>
                </a:solidFill>
                <a:latin typeface="Calibri"/>
                <a:ea typeface="Calibri"/>
                <a:cs typeface="Calibri"/>
                <a:sym typeface="Calibri"/>
              </a:defRPr>
            </a:lvl7pPr>
            <a:lvl8pPr marR="0" lvl="7" algn="l" rtl="0">
              <a:lnSpc>
                <a:spcPct val="90000"/>
              </a:lnSpc>
              <a:spcBef>
                <a:spcPts val="2000"/>
              </a:spcBef>
              <a:spcAft>
                <a:spcPts val="0"/>
              </a:spcAft>
              <a:buClr>
                <a:schemeClr val="dk1"/>
              </a:buClr>
              <a:buSzPts val="8000"/>
              <a:buFont typeface="Arial"/>
              <a:buNone/>
              <a:defRPr sz="8000" b="0" i="0" u="none" strike="noStrike" cap="none">
                <a:solidFill>
                  <a:schemeClr val="dk1"/>
                </a:solidFill>
                <a:latin typeface="Calibri"/>
                <a:ea typeface="Calibri"/>
                <a:cs typeface="Calibri"/>
                <a:sym typeface="Calibri"/>
              </a:defRPr>
            </a:lvl8pPr>
            <a:lvl9pPr marR="0" lvl="8" algn="l" rtl="0">
              <a:lnSpc>
                <a:spcPct val="90000"/>
              </a:lnSpc>
              <a:spcBef>
                <a:spcPts val="2000"/>
              </a:spcBef>
              <a:spcAft>
                <a:spcPts val="0"/>
              </a:spcAft>
              <a:buClr>
                <a:schemeClr val="dk1"/>
              </a:buClr>
              <a:buSzPts val="8000"/>
              <a:buFont typeface="Arial"/>
              <a:buNone/>
              <a:defRPr sz="8000" b="0" i="0" u="none" strike="noStrike" cap="none">
                <a:solidFill>
                  <a:schemeClr val="dk1"/>
                </a:solidFill>
                <a:latin typeface="Calibri"/>
                <a:ea typeface="Calibri"/>
                <a:cs typeface="Calibri"/>
                <a:sym typeface="Calibri"/>
              </a:defRPr>
            </a:lvl9pPr>
          </a:lstStyle>
          <a:p>
            <a:endParaRPr/>
          </a:p>
        </p:txBody>
      </p:sp>
      <p:sp>
        <p:nvSpPr>
          <p:cNvPr id="64" name="Google Shape;64;p10"/>
          <p:cNvSpPr txBox="1">
            <a:spLocks noGrp="1"/>
          </p:cNvSpPr>
          <p:nvPr>
            <p:ph type="body" idx="1"/>
          </p:nvPr>
        </p:nvSpPr>
        <p:spPr>
          <a:xfrm>
            <a:off x="2267428" y="13167360"/>
            <a:ext cx="10617000" cy="24394200"/>
          </a:xfrm>
          <a:prstGeom prst="rect">
            <a:avLst/>
          </a:prstGeom>
          <a:noFill/>
          <a:ln>
            <a:noFill/>
          </a:ln>
        </p:spPr>
        <p:txBody>
          <a:bodyPr spcFirstLastPara="1" wrap="square" lIns="91425" tIns="45700" rIns="91425" bIns="45700" anchor="t" anchorCtr="0">
            <a:noAutofit/>
          </a:bodyPr>
          <a:lstStyle>
            <a:lvl1pPr marL="457178" lvl="0" indent="-228589" algn="l">
              <a:lnSpc>
                <a:spcPct val="90000"/>
              </a:lnSpc>
              <a:spcBef>
                <a:spcPts val="4000"/>
              </a:spcBef>
              <a:spcAft>
                <a:spcPts val="0"/>
              </a:spcAft>
              <a:buClr>
                <a:schemeClr val="dk1"/>
              </a:buClr>
              <a:buSzPts val="6400"/>
              <a:buNone/>
              <a:defRPr sz="6400"/>
            </a:lvl1pPr>
            <a:lvl2pPr marL="914354" lvl="1" indent="-228589" algn="l">
              <a:lnSpc>
                <a:spcPct val="90000"/>
              </a:lnSpc>
              <a:spcBef>
                <a:spcPts val="2000"/>
              </a:spcBef>
              <a:spcAft>
                <a:spcPts val="0"/>
              </a:spcAft>
              <a:buClr>
                <a:schemeClr val="dk1"/>
              </a:buClr>
              <a:buSzPts val="5600"/>
              <a:buNone/>
              <a:defRPr sz="5600"/>
            </a:lvl2pPr>
            <a:lvl3pPr marL="1371532" lvl="2" indent="-228589" algn="l">
              <a:lnSpc>
                <a:spcPct val="90000"/>
              </a:lnSpc>
              <a:spcBef>
                <a:spcPts val="2000"/>
              </a:spcBef>
              <a:spcAft>
                <a:spcPts val="0"/>
              </a:spcAft>
              <a:buClr>
                <a:schemeClr val="dk1"/>
              </a:buClr>
              <a:buSzPts val="4800"/>
              <a:buNone/>
              <a:defRPr sz="4800"/>
            </a:lvl3pPr>
            <a:lvl4pPr marL="1828709" lvl="3" indent="-228589" algn="l">
              <a:lnSpc>
                <a:spcPct val="90000"/>
              </a:lnSpc>
              <a:spcBef>
                <a:spcPts val="2000"/>
              </a:spcBef>
              <a:spcAft>
                <a:spcPts val="0"/>
              </a:spcAft>
              <a:buClr>
                <a:schemeClr val="dk1"/>
              </a:buClr>
              <a:buSzPts val="4000"/>
              <a:buNone/>
              <a:defRPr sz="4000"/>
            </a:lvl4pPr>
            <a:lvl5pPr marL="2285886" lvl="4" indent="-228589" algn="l">
              <a:lnSpc>
                <a:spcPct val="90000"/>
              </a:lnSpc>
              <a:spcBef>
                <a:spcPts val="2000"/>
              </a:spcBef>
              <a:spcAft>
                <a:spcPts val="0"/>
              </a:spcAft>
              <a:buClr>
                <a:schemeClr val="dk1"/>
              </a:buClr>
              <a:buSzPts val="4000"/>
              <a:buNone/>
              <a:defRPr sz="4000"/>
            </a:lvl5pPr>
            <a:lvl6pPr marL="2743062" lvl="5" indent="-228589" algn="l">
              <a:lnSpc>
                <a:spcPct val="90000"/>
              </a:lnSpc>
              <a:spcBef>
                <a:spcPts val="2000"/>
              </a:spcBef>
              <a:spcAft>
                <a:spcPts val="0"/>
              </a:spcAft>
              <a:buClr>
                <a:schemeClr val="dk1"/>
              </a:buClr>
              <a:buSzPts val="4000"/>
              <a:buNone/>
              <a:defRPr sz="4000"/>
            </a:lvl6pPr>
            <a:lvl7pPr marL="3200240" lvl="6" indent="-228589" algn="l">
              <a:lnSpc>
                <a:spcPct val="90000"/>
              </a:lnSpc>
              <a:spcBef>
                <a:spcPts val="2000"/>
              </a:spcBef>
              <a:spcAft>
                <a:spcPts val="0"/>
              </a:spcAft>
              <a:buClr>
                <a:schemeClr val="dk1"/>
              </a:buClr>
              <a:buSzPts val="4000"/>
              <a:buNone/>
              <a:defRPr sz="4000"/>
            </a:lvl7pPr>
            <a:lvl8pPr marL="3657418" lvl="7" indent="-228589" algn="l">
              <a:lnSpc>
                <a:spcPct val="90000"/>
              </a:lnSpc>
              <a:spcBef>
                <a:spcPts val="2000"/>
              </a:spcBef>
              <a:spcAft>
                <a:spcPts val="0"/>
              </a:spcAft>
              <a:buClr>
                <a:schemeClr val="dk1"/>
              </a:buClr>
              <a:buSzPts val="4000"/>
              <a:buNone/>
              <a:defRPr sz="4000"/>
            </a:lvl8pPr>
            <a:lvl9pPr marL="4114594" lvl="8" indent="-228589" algn="l">
              <a:lnSpc>
                <a:spcPct val="90000"/>
              </a:lnSpc>
              <a:spcBef>
                <a:spcPts val="2000"/>
              </a:spcBef>
              <a:spcAft>
                <a:spcPts val="0"/>
              </a:spcAft>
              <a:buClr>
                <a:schemeClr val="dk1"/>
              </a:buClr>
              <a:buSzPts val="4000"/>
              <a:buNone/>
              <a:defRPr sz="4000"/>
            </a:lvl9pPr>
          </a:lstStyle>
          <a:p>
            <a:endParaRPr/>
          </a:p>
        </p:txBody>
      </p:sp>
      <p:sp>
        <p:nvSpPr>
          <p:cNvPr id="65" name="Google Shape;65;p10"/>
          <p:cNvSpPr txBox="1">
            <a:spLocks noGrp="1"/>
          </p:cNvSpPr>
          <p:nvPr>
            <p:ph type="dt" idx="10"/>
          </p:nvPr>
        </p:nvSpPr>
        <p:spPr>
          <a:xfrm>
            <a:off x="2263140" y="40680651"/>
            <a:ext cx="7406700" cy="23367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10904220" y="40680651"/>
            <a:ext cx="11109900" cy="23367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23248620" y="40680651"/>
            <a:ext cx="7406700" cy="23367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000000"/>
                </a:solidFill>
              </a:defRPr>
            </a:lvl1pPr>
            <a:lvl2pPr marL="0" lvl="1" indent="0" algn="r">
              <a:spcBef>
                <a:spcPts val="0"/>
              </a:spcBef>
              <a:buNone/>
              <a:defRPr>
                <a:solidFill>
                  <a:srgbClr val="000000"/>
                </a:solidFill>
              </a:defRPr>
            </a:lvl2pPr>
            <a:lvl3pPr marL="0" lvl="2" indent="0" algn="r">
              <a:spcBef>
                <a:spcPts val="0"/>
              </a:spcBef>
              <a:buNone/>
              <a:defRPr>
                <a:solidFill>
                  <a:srgbClr val="000000"/>
                </a:solidFill>
              </a:defRPr>
            </a:lvl3pPr>
            <a:lvl4pPr marL="0" lvl="3" indent="0" algn="r">
              <a:spcBef>
                <a:spcPts val="0"/>
              </a:spcBef>
              <a:buNone/>
              <a:defRPr>
                <a:solidFill>
                  <a:srgbClr val="000000"/>
                </a:solidFill>
              </a:defRPr>
            </a:lvl4pPr>
            <a:lvl5pPr marL="0" lvl="4" indent="0" algn="r">
              <a:spcBef>
                <a:spcPts val="0"/>
              </a:spcBef>
              <a:buNone/>
              <a:defRPr>
                <a:solidFill>
                  <a:srgbClr val="000000"/>
                </a:solidFill>
              </a:defRPr>
            </a:lvl5pPr>
            <a:lvl6pPr marL="0" lvl="5" indent="0" algn="r">
              <a:spcBef>
                <a:spcPts val="0"/>
              </a:spcBef>
              <a:buNone/>
              <a:defRPr>
                <a:solidFill>
                  <a:srgbClr val="000000"/>
                </a:solidFill>
              </a:defRPr>
            </a:lvl6pPr>
            <a:lvl7pPr marL="0" lvl="6" indent="0" algn="r">
              <a:spcBef>
                <a:spcPts val="0"/>
              </a:spcBef>
              <a:buNone/>
              <a:defRPr>
                <a:solidFill>
                  <a:srgbClr val="000000"/>
                </a:solidFill>
              </a:defRPr>
            </a:lvl7pPr>
            <a:lvl8pPr marL="0" lvl="7" indent="0" algn="r">
              <a:spcBef>
                <a:spcPts val="0"/>
              </a:spcBef>
              <a:buNone/>
              <a:defRPr>
                <a:solidFill>
                  <a:srgbClr val="000000"/>
                </a:solidFill>
              </a:defRPr>
            </a:lvl8pPr>
            <a:lvl9pPr marL="0" lvl="8" indent="0" algn="r">
              <a:spcBef>
                <a:spcPts val="0"/>
              </a:spcBef>
              <a:buNone/>
              <a:defRPr>
                <a:solidFill>
                  <a:srgbClr val="000000"/>
                </a:solidFill>
              </a:defRPr>
            </a:lvl9pPr>
          </a:lstStyle>
          <a:p>
            <a:fld id="{00000000-1234-1234-1234-12341234123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263140" y="2336811"/>
            <a:ext cx="28392000" cy="8483700"/>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17600"/>
              <a:buFont typeface="Calibri"/>
              <a:buNone/>
              <a:defRPr sz="176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2263140" y="11684003"/>
            <a:ext cx="28392000" cy="27848700"/>
          </a:xfrm>
          <a:prstGeom prst="rect">
            <a:avLst/>
          </a:prstGeom>
          <a:noFill/>
          <a:ln>
            <a:noFill/>
          </a:ln>
        </p:spPr>
        <p:txBody>
          <a:bodyPr spcFirstLastPara="1" wrap="square" lIns="91425" tIns="45700" rIns="91425" bIns="45700" anchor="t" anchorCtr="0">
            <a:noAutofit/>
          </a:bodyPr>
          <a:lstStyle>
            <a:lvl1pPr marL="457200" marR="0" lvl="0" indent="-939800" algn="l" rtl="0">
              <a:lnSpc>
                <a:spcPct val="90000"/>
              </a:lnSpc>
              <a:spcBef>
                <a:spcPts val="4000"/>
              </a:spcBef>
              <a:spcAft>
                <a:spcPts val="0"/>
              </a:spcAft>
              <a:buClr>
                <a:schemeClr val="dk1"/>
              </a:buClr>
              <a:buSzPts val="11200"/>
              <a:buFont typeface="Arial"/>
              <a:buChar char="•"/>
              <a:defRPr sz="11200" b="0" i="0" u="none" strike="noStrike" cap="none">
                <a:solidFill>
                  <a:schemeClr val="dk1"/>
                </a:solidFill>
                <a:latin typeface="Calibri"/>
                <a:ea typeface="Calibri"/>
                <a:cs typeface="Calibri"/>
                <a:sym typeface="Calibri"/>
              </a:defRPr>
            </a:lvl1pPr>
            <a:lvl2pPr marL="914400" marR="0" lvl="1" indent="-838200" algn="l" rtl="0">
              <a:lnSpc>
                <a:spcPct val="90000"/>
              </a:lnSpc>
              <a:spcBef>
                <a:spcPts val="200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2pPr>
            <a:lvl3pPr marL="1371600" marR="0" lvl="2" indent="-736600" algn="l" rtl="0">
              <a:lnSpc>
                <a:spcPct val="90000"/>
              </a:lnSpc>
              <a:spcBef>
                <a:spcPts val="2000"/>
              </a:spcBef>
              <a:spcAft>
                <a:spcPts val="0"/>
              </a:spcAft>
              <a:buClr>
                <a:schemeClr val="dk1"/>
              </a:buClr>
              <a:buSzPts val="8000"/>
              <a:buFont typeface="Arial"/>
              <a:buChar char="•"/>
              <a:defRPr sz="8000" b="0" i="0" u="none" strike="noStrike" cap="none">
                <a:solidFill>
                  <a:schemeClr val="dk1"/>
                </a:solidFill>
                <a:latin typeface="Calibri"/>
                <a:ea typeface="Calibri"/>
                <a:cs typeface="Calibri"/>
                <a:sym typeface="Calibri"/>
              </a:defRPr>
            </a:lvl3pPr>
            <a:lvl4pPr marL="1828800" marR="0" lvl="3" indent="-685800" algn="l" rtl="0">
              <a:lnSpc>
                <a:spcPct val="90000"/>
              </a:lnSpc>
              <a:spcBef>
                <a:spcPts val="2000"/>
              </a:spcBef>
              <a:spcAft>
                <a:spcPts val="0"/>
              </a:spcAft>
              <a:buClr>
                <a:schemeClr val="dk1"/>
              </a:buClr>
              <a:buSzPts val="7200"/>
              <a:buFont typeface="Arial"/>
              <a:buChar char="•"/>
              <a:defRPr sz="7200" b="0" i="0" u="none" strike="noStrike" cap="none">
                <a:solidFill>
                  <a:schemeClr val="dk1"/>
                </a:solidFill>
                <a:latin typeface="Calibri"/>
                <a:ea typeface="Calibri"/>
                <a:cs typeface="Calibri"/>
                <a:sym typeface="Calibri"/>
              </a:defRPr>
            </a:lvl4pPr>
            <a:lvl5pPr marL="2286000" marR="0" lvl="4" indent="-685800" algn="l" rtl="0">
              <a:lnSpc>
                <a:spcPct val="90000"/>
              </a:lnSpc>
              <a:spcBef>
                <a:spcPts val="2000"/>
              </a:spcBef>
              <a:spcAft>
                <a:spcPts val="0"/>
              </a:spcAft>
              <a:buClr>
                <a:schemeClr val="dk1"/>
              </a:buClr>
              <a:buSzPts val="7200"/>
              <a:buFont typeface="Arial"/>
              <a:buChar char="•"/>
              <a:defRPr sz="7200" b="0" i="0" u="none" strike="noStrike" cap="none">
                <a:solidFill>
                  <a:schemeClr val="dk1"/>
                </a:solidFill>
                <a:latin typeface="Calibri"/>
                <a:ea typeface="Calibri"/>
                <a:cs typeface="Calibri"/>
                <a:sym typeface="Calibri"/>
              </a:defRPr>
            </a:lvl5pPr>
            <a:lvl6pPr marL="2743200" marR="0" lvl="5" indent="-685800" algn="l" rtl="0">
              <a:lnSpc>
                <a:spcPct val="90000"/>
              </a:lnSpc>
              <a:spcBef>
                <a:spcPts val="2000"/>
              </a:spcBef>
              <a:spcAft>
                <a:spcPts val="0"/>
              </a:spcAft>
              <a:buClr>
                <a:schemeClr val="dk1"/>
              </a:buClr>
              <a:buSzPts val="7200"/>
              <a:buFont typeface="Arial"/>
              <a:buChar char="•"/>
              <a:defRPr sz="7200" b="0" i="0" u="none" strike="noStrike" cap="none">
                <a:solidFill>
                  <a:schemeClr val="dk1"/>
                </a:solidFill>
                <a:latin typeface="Calibri"/>
                <a:ea typeface="Calibri"/>
                <a:cs typeface="Calibri"/>
                <a:sym typeface="Calibri"/>
              </a:defRPr>
            </a:lvl6pPr>
            <a:lvl7pPr marL="3200400" marR="0" lvl="6" indent="-685800" algn="l" rtl="0">
              <a:lnSpc>
                <a:spcPct val="90000"/>
              </a:lnSpc>
              <a:spcBef>
                <a:spcPts val="2000"/>
              </a:spcBef>
              <a:spcAft>
                <a:spcPts val="0"/>
              </a:spcAft>
              <a:buClr>
                <a:schemeClr val="dk1"/>
              </a:buClr>
              <a:buSzPts val="7200"/>
              <a:buFont typeface="Arial"/>
              <a:buChar char="•"/>
              <a:defRPr sz="7200" b="0" i="0" u="none" strike="noStrike" cap="none">
                <a:solidFill>
                  <a:schemeClr val="dk1"/>
                </a:solidFill>
                <a:latin typeface="Calibri"/>
                <a:ea typeface="Calibri"/>
                <a:cs typeface="Calibri"/>
                <a:sym typeface="Calibri"/>
              </a:defRPr>
            </a:lvl7pPr>
            <a:lvl8pPr marL="3657600" marR="0" lvl="7" indent="-685800" algn="l" rtl="0">
              <a:lnSpc>
                <a:spcPct val="90000"/>
              </a:lnSpc>
              <a:spcBef>
                <a:spcPts val="2000"/>
              </a:spcBef>
              <a:spcAft>
                <a:spcPts val="0"/>
              </a:spcAft>
              <a:buClr>
                <a:schemeClr val="dk1"/>
              </a:buClr>
              <a:buSzPts val="7200"/>
              <a:buFont typeface="Arial"/>
              <a:buChar char="•"/>
              <a:defRPr sz="7200" b="0" i="0" u="none" strike="noStrike" cap="none">
                <a:solidFill>
                  <a:schemeClr val="dk1"/>
                </a:solidFill>
                <a:latin typeface="Calibri"/>
                <a:ea typeface="Calibri"/>
                <a:cs typeface="Calibri"/>
                <a:sym typeface="Calibri"/>
              </a:defRPr>
            </a:lvl8pPr>
            <a:lvl9pPr marL="4114800" marR="0" lvl="8" indent="-685800" algn="l" rtl="0">
              <a:lnSpc>
                <a:spcPct val="90000"/>
              </a:lnSpc>
              <a:spcBef>
                <a:spcPts val="2000"/>
              </a:spcBef>
              <a:spcAft>
                <a:spcPts val="0"/>
              </a:spcAft>
              <a:buClr>
                <a:schemeClr val="dk1"/>
              </a:buClr>
              <a:buSzPts val="7200"/>
              <a:buFont typeface="Arial"/>
              <a:buChar char="•"/>
              <a:defRPr sz="72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2263140" y="40680651"/>
            <a:ext cx="7406700" cy="23367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4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10904220" y="40680651"/>
            <a:ext cx="11109900" cy="23367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23248620" y="40680651"/>
            <a:ext cx="7406700" cy="23367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4800" b="0" i="0" u="none" strike="noStrike" cap="none">
                <a:solidFill>
                  <a:srgbClr val="000000"/>
                </a:solidFill>
                <a:latin typeface="Calibri"/>
                <a:ea typeface="Calibri"/>
                <a:cs typeface="Calibri"/>
                <a:sym typeface="Calibri"/>
              </a:defRPr>
            </a:lvl1pPr>
            <a:lvl2pPr marL="0" marR="0" lvl="1" indent="0" algn="r" rtl="0">
              <a:spcBef>
                <a:spcPts val="0"/>
              </a:spcBef>
              <a:spcAft>
                <a:spcPts val="0"/>
              </a:spcAft>
              <a:buNone/>
              <a:defRPr sz="4800" b="0" i="0" u="none" strike="noStrike" cap="none">
                <a:solidFill>
                  <a:srgbClr val="000000"/>
                </a:solidFill>
                <a:latin typeface="Calibri"/>
                <a:ea typeface="Calibri"/>
                <a:cs typeface="Calibri"/>
                <a:sym typeface="Calibri"/>
              </a:defRPr>
            </a:lvl2pPr>
            <a:lvl3pPr marL="0" marR="0" lvl="2" indent="0" algn="r" rtl="0">
              <a:spcBef>
                <a:spcPts val="0"/>
              </a:spcBef>
              <a:spcAft>
                <a:spcPts val="0"/>
              </a:spcAft>
              <a:buNone/>
              <a:defRPr sz="4800" b="0" i="0" u="none" strike="noStrike" cap="none">
                <a:solidFill>
                  <a:srgbClr val="000000"/>
                </a:solidFill>
                <a:latin typeface="Calibri"/>
                <a:ea typeface="Calibri"/>
                <a:cs typeface="Calibri"/>
                <a:sym typeface="Calibri"/>
              </a:defRPr>
            </a:lvl3pPr>
            <a:lvl4pPr marL="0" marR="0" lvl="3" indent="0" algn="r" rtl="0">
              <a:spcBef>
                <a:spcPts val="0"/>
              </a:spcBef>
              <a:spcAft>
                <a:spcPts val="0"/>
              </a:spcAft>
              <a:buNone/>
              <a:defRPr sz="4800" b="0" i="0" u="none" strike="noStrike" cap="none">
                <a:solidFill>
                  <a:srgbClr val="000000"/>
                </a:solidFill>
                <a:latin typeface="Calibri"/>
                <a:ea typeface="Calibri"/>
                <a:cs typeface="Calibri"/>
                <a:sym typeface="Calibri"/>
              </a:defRPr>
            </a:lvl4pPr>
            <a:lvl5pPr marL="0" marR="0" lvl="4" indent="0" algn="r" rtl="0">
              <a:spcBef>
                <a:spcPts val="0"/>
              </a:spcBef>
              <a:spcAft>
                <a:spcPts val="0"/>
              </a:spcAft>
              <a:buNone/>
              <a:defRPr sz="4800" b="0" i="0" u="none" strike="noStrike" cap="none">
                <a:solidFill>
                  <a:srgbClr val="000000"/>
                </a:solidFill>
                <a:latin typeface="Calibri"/>
                <a:ea typeface="Calibri"/>
                <a:cs typeface="Calibri"/>
                <a:sym typeface="Calibri"/>
              </a:defRPr>
            </a:lvl5pPr>
            <a:lvl6pPr marL="0" marR="0" lvl="5" indent="0" algn="r" rtl="0">
              <a:spcBef>
                <a:spcPts val="0"/>
              </a:spcBef>
              <a:spcAft>
                <a:spcPts val="0"/>
              </a:spcAft>
              <a:buNone/>
              <a:defRPr sz="4800" b="0" i="0" u="none" strike="noStrike" cap="none">
                <a:solidFill>
                  <a:srgbClr val="000000"/>
                </a:solidFill>
                <a:latin typeface="Calibri"/>
                <a:ea typeface="Calibri"/>
                <a:cs typeface="Calibri"/>
                <a:sym typeface="Calibri"/>
              </a:defRPr>
            </a:lvl6pPr>
            <a:lvl7pPr marL="0" marR="0" lvl="6" indent="0" algn="r" rtl="0">
              <a:spcBef>
                <a:spcPts val="0"/>
              </a:spcBef>
              <a:spcAft>
                <a:spcPts val="0"/>
              </a:spcAft>
              <a:buNone/>
              <a:defRPr sz="4800" b="0" i="0" u="none" strike="noStrike" cap="none">
                <a:solidFill>
                  <a:srgbClr val="000000"/>
                </a:solidFill>
                <a:latin typeface="Calibri"/>
                <a:ea typeface="Calibri"/>
                <a:cs typeface="Calibri"/>
                <a:sym typeface="Calibri"/>
              </a:defRPr>
            </a:lvl7pPr>
            <a:lvl8pPr marL="0" marR="0" lvl="7" indent="0" algn="r" rtl="0">
              <a:spcBef>
                <a:spcPts val="0"/>
              </a:spcBef>
              <a:spcAft>
                <a:spcPts val="0"/>
              </a:spcAft>
              <a:buNone/>
              <a:defRPr sz="4800" b="0" i="0" u="none" strike="noStrike" cap="none">
                <a:solidFill>
                  <a:srgbClr val="000000"/>
                </a:solidFill>
                <a:latin typeface="Calibri"/>
                <a:ea typeface="Calibri"/>
                <a:cs typeface="Calibri"/>
                <a:sym typeface="Calibri"/>
              </a:defRPr>
            </a:lvl8pPr>
            <a:lvl9pPr marL="0" marR="0" lvl="8" indent="0" algn="r" rtl="0">
              <a:spcBef>
                <a:spcPts val="0"/>
              </a:spcBef>
              <a:spcAft>
                <a:spcPts val="0"/>
              </a:spcAft>
              <a:buNone/>
              <a:defRPr sz="4800" b="0" i="0" u="none" strike="noStrike" cap="none">
                <a:solidFill>
                  <a:srgbClr val="000000"/>
                </a:solidFill>
                <a:latin typeface="Calibri"/>
                <a:ea typeface="Calibri"/>
                <a:cs typeface="Calibri"/>
                <a:sym typeface="Calibri"/>
              </a:defRPr>
            </a:lvl9pPr>
          </a:lstStyle>
          <a:p>
            <a:fld id="{00000000-1234-1234-1234-123412341234}" type="slidenum">
              <a:rPr lang="en-US" smtClean="0"/>
              <a:pPr/>
              <a:t>‹#›</a:t>
            </a:fld>
            <a:endParaRPr lang="en-US"/>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gif"/><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3"/>
        <p:cNvGrpSpPr/>
        <p:nvPr/>
      </p:nvGrpSpPr>
      <p:grpSpPr>
        <a:xfrm>
          <a:off x="0" y="0"/>
          <a:ext cx="0" cy="0"/>
          <a:chOff x="0" y="0"/>
          <a:chExt cx="0" cy="0"/>
        </a:xfrm>
      </p:grpSpPr>
      <p:sp>
        <p:nvSpPr>
          <p:cNvPr id="84" name="Google Shape;84;p13"/>
          <p:cNvSpPr txBox="1"/>
          <p:nvPr/>
        </p:nvSpPr>
        <p:spPr>
          <a:xfrm>
            <a:off x="0" y="-25494"/>
            <a:ext cx="32918400" cy="5574900"/>
          </a:xfrm>
          <a:prstGeom prst="rect">
            <a:avLst/>
          </a:prstGeom>
          <a:solidFill>
            <a:schemeClr val="tx1"/>
          </a:solidFill>
          <a:ln>
            <a:noFill/>
          </a:ln>
        </p:spPr>
        <p:txBody>
          <a:bodyPr spcFirstLastPara="1" wrap="square" lIns="91425" tIns="45700" rIns="91425" bIns="45700" anchor="t" anchorCtr="0">
            <a:noAutofit/>
          </a:bodyPr>
          <a:lstStyle/>
          <a:p>
            <a:pPr algn="ctr"/>
            <a:r>
              <a:rPr lang="en-US" sz="9600" dirty="0">
                <a:solidFill>
                  <a:srgbClr val="FFFFFF"/>
                </a:solidFill>
              </a:rPr>
              <a:t>Speaker Identification Based on Speech Breathing Patterns</a:t>
            </a:r>
            <a:r>
              <a:rPr lang="en-US" sz="8824" dirty="0">
                <a:solidFill>
                  <a:srgbClr val="FFFFFF"/>
                </a:solidFill>
              </a:rPr>
              <a:t/>
            </a:r>
            <a:br>
              <a:rPr lang="en-US" sz="8824" dirty="0">
                <a:solidFill>
                  <a:srgbClr val="FFFFFF"/>
                </a:solidFill>
              </a:rPr>
            </a:br>
            <a:r>
              <a:rPr lang="en-US" sz="4000" b="1" dirty="0" err="1">
                <a:solidFill>
                  <a:srgbClr val="FFFFFF"/>
                </a:solidFill>
              </a:rPr>
              <a:t>Yesheng</a:t>
            </a:r>
            <a:r>
              <a:rPr lang="en-US" sz="4000" b="1" dirty="0">
                <a:solidFill>
                  <a:srgbClr val="FFFFFF"/>
                </a:solidFill>
              </a:rPr>
              <a:t> Chen*, Darryl Parsons**, Dr. </a:t>
            </a:r>
            <a:r>
              <a:rPr lang="en-US" sz="4000" b="1" dirty="0" err="1">
                <a:solidFill>
                  <a:srgbClr val="FFFFFF"/>
                </a:solidFill>
              </a:rPr>
              <a:t>Jin</a:t>
            </a:r>
            <a:r>
              <a:rPr lang="en-US" sz="4000" b="1" dirty="0">
                <a:solidFill>
                  <a:srgbClr val="FFFFFF"/>
                </a:solidFill>
              </a:rPr>
              <a:t> </a:t>
            </a:r>
            <a:r>
              <a:rPr lang="en-US" sz="4000" b="1" dirty="0" err="1">
                <a:solidFill>
                  <a:srgbClr val="FFFFFF"/>
                </a:solidFill>
              </a:rPr>
              <a:t>Yuanwei</a:t>
            </a:r>
            <a:r>
              <a:rPr lang="en-US" sz="4000" b="1" dirty="0">
                <a:solidFill>
                  <a:srgbClr val="FFFFFF"/>
                </a:solidFill>
              </a:rPr>
              <a:t>**</a:t>
            </a:r>
            <a:endParaRPr lang="en-US" dirty="0"/>
          </a:p>
          <a:p>
            <a:pPr algn="ctr"/>
            <a:r>
              <a:rPr lang="en-US" sz="4000" b="1" dirty="0">
                <a:solidFill>
                  <a:srgbClr val="FFFFFF"/>
                </a:solidFill>
              </a:rPr>
              <a:t>Grinnell College* University of Maryland Eastern Shore** </a:t>
            </a:r>
            <a:endParaRPr lang="en-US" sz="5400" dirty="0">
              <a:solidFill>
                <a:srgbClr val="FFFFFF"/>
              </a:solidFill>
            </a:endParaRPr>
          </a:p>
        </p:txBody>
      </p:sp>
      <p:cxnSp>
        <p:nvCxnSpPr>
          <p:cNvPr id="85" name="Google Shape;85;p13"/>
          <p:cNvCxnSpPr/>
          <p:nvPr/>
        </p:nvCxnSpPr>
        <p:spPr>
          <a:xfrm>
            <a:off x="0" y="43025111"/>
            <a:ext cx="32918400" cy="0"/>
          </a:xfrm>
          <a:prstGeom prst="straightConnector1">
            <a:avLst/>
          </a:prstGeom>
          <a:noFill/>
          <a:ln w="57150" cap="flat" cmpd="thinThick">
            <a:solidFill>
              <a:srgbClr val="8B0A02"/>
            </a:solidFill>
            <a:prstDash val="solid"/>
            <a:round/>
            <a:headEnd type="none" w="med" len="med"/>
            <a:tailEnd type="none" w="med" len="med"/>
          </a:ln>
        </p:spPr>
      </p:cxnSp>
      <p:sp>
        <p:nvSpPr>
          <p:cNvPr id="86" name="Google Shape;86;p13"/>
          <p:cNvSpPr/>
          <p:nvPr/>
        </p:nvSpPr>
        <p:spPr>
          <a:xfrm>
            <a:off x="0" y="43198163"/>
            <a:ext cx="32918400" cy="605700"/>
          </a:xfrm>
          <a:prstGeom prst="rect">
            <a:avLst/>
          </a:prstGeom>
          <a:solidFill>
            <a:srgbClr val="8B0A02"/>
          </a:solidFill>
          <a:ln w="9525" cap="flat" cmpd="sng">
            <a:solidFill>
              <a:srgbClr val="822433"/>
            </a:solidFill>
            <a:prstDash val="solid"/>
            <a:miter lim="800000"/>
            <a:headEnd type="none" w="sm" len="sm"/>
            <a:tailEnd type="none" w="sm" len="sm"/>
          </a:ln>
        </p:spPr>
        <p:txBody>
          <a:bodyPr spcFirstLastPara="1" wrap="square" lIns="91425" tIns="45700" rIns="91425" bIns="45700" anchor="ctr" anchorCtr="0">
            <a:noAutofit/>
          </a:bodyPr>
          <a:lstStyle/>
          <a:p>
            <a:endParaRPr sz="5221">
              <a:latin typeface="Calibri"/>
              <a:ea typeface="Calibri"/>
              <a:cs typeface="Calibri"/>
              <a:sym typeface="Calibri"/>
            </a:endParaRPr>
          </a:p>
        </p:txBody>
      </p:sp>
      <p:sp>
        <p:nvSpPr>
          <p:cNvPr id="87" name="Google Shape;87;p13"/>
          <p:cNvSpPr txBox="1"/>
          <p:nvPr/>
        </p:nvSpPr>
        <p:spPr>
          <a:xfrm>
            <a:off x="1896593" y="18686275"/>
            <a:ext cx="166200" cy="1074900"/>
          </a:xfrm>
          <a:prstGeom prst="rect">
            <a:avLst/>
          </a:prstGeom>
          <a:noFill/>
          <a:ln>
            <a:noFill/>
          </a:ln>
        </p:spPr>
        <p:txBody>
          <a:bodyPr spcFirstLastPara="1" wrap="square" lIns="91425" tIns="45700" rIns="91425" bIns="45700" anchor="t" anchorCtr="0">
            <a:noAutofit/>
          </a:bodyPr>
          <a:lstStyle/>
          <a:p>
            <a:endParaRPr sz="5221"/>
          </a:p>
        </p:txBody>
      </p:sp>
      <p:sp>
        <p:nvSpPr>
          <p:cNvPr id="88" name="Google Shape;88;p13"/>
          <p:cNvSpPr txBox="1"/>
          <p:nvPr/>
        </p:nvSpPr>
        <p:spPr>
          <a:xfrm>
            <a:off x="230455" y="7152911"/>
            <a:ext cx="8675100" cy="7349700"/>
          </a:xfrm>
          <a:prstGeom prst="rect">
            <a:avLst/>
          </a:prstGeom>
          <a:noFill/>
          <a:ln>
            <a:noFill/>
          </a:ln>
        </p:spPr>
        <p:txBody>
          <a:bodyPr spcFirstLastPara="1" wrap="square" lIns="91425" tIns="45700" rIns="91425" bIns="45700" anchor="t" anchorCtr="0">
            <a:noAutofit/>
          </a:bodyPr>
          <a:lstStyle/>
          <a:p>
            <a:pPr lvl="0" algn="just"/>
            <a:r>
              <a:rPr lang="en-US" sz="2800" dirty="0"/>
              <a:t>This paper details methods of speaker identification using MATLAB. Particularly focused on using Convolutional Neural Networks (CNN), and I-Vectors as the benchmark method. We want to validate previous research by showing intra-speech breath can be used for speaker identification. Then to prove that intra-speech breath can help to better identify speakers, when speech is indistinguishable between speakers. We have thus far shown that CNN speaker identification can be done on MATLAB with 92% accuracy with 40 unique speakers. Difficulty comes from struggles to find a Voice Activity Detection (VAD) system that can separate breathing and speech into individual audio files. The other issue stems from the lack of clarity in research papers describing the actions needed to create I-Vectors.</a:t>
            </a:r>
            <a:endParaRPr sz="2800" dirty="0"/>
          </a:p>
        </p:txBody>
      </p:sp>
      <p:pic>
        <p:nvPicPr>
          <p:cNvPr id="89" name="Google Shape;89;p13"/>
          <p:cNvPicPr preferRelativeResize="0"/>
          <p:nvPr/>
        </p:nvPicPr>
        <p:blipFill rotWithShape="1">
          <a:blip r:embed="rId3">
            <a:alphaModFix/>
          </a:blip>
          <a:srcRect/>
          <a:stretch/>
        </p:blipFill>
        <p:spPr>
          <a:xfrm>
            <a:off x="61427" y="1575346"/>
            <a:ext cx="3670332" cy="3692443"/>
          </a:xfrm>
          <a:prstGeom prst="rect">
            <a:avLst/>
          </a:prstGeom>
          <a:noFill/>
          <a:ln>
            <a:noFill/>
          </a:ln>
        </p:spPr>
      </p:pic>
      <p:sp>
        <p:nvSpPr>
          <p:cNvPr id="91" name="Google Shape;91;p13"/>
          <p:cNvSpPr/>
          <p:nvPr/>
        </p:nvSpPr>
        <p:spPr>
          <a:xfrm>
            <a:off x="230455" y="15067261"/>
            <a:ext cx="8673900" cy="9368947"/>
          </a:xfrm>
          <a:prstGeom prst="rect">
            <a:avLst/>
          </a:prstGeom>
          <a:noFill/>
          <a:ln>
            <a:noFill/>
          </a:ln>
        </p:spPr>
        <p:txBody>
          <a:bodyPr spcFirstLastPara="1" wrap="square" lIns="91425" tIns="45700" rIns="91425" bIns="45700" anchor="t" anchorCtr="0">
            <a:noAutofit/>
          </a:bodyPr>
          <a:lstStyle/>
          <a:p>
            <a:pPr algn="just">
              <a:spcBef>
                <a:spcPts val="1200"/>
              </a:spcBef>
            </a:pPr>
            <a:r>
              <a:rPr lang="en-US" sz="2800" dirty="0"/>
              <a:t>Speaker recognition is the process of understanding the identity of a given speaker. There are two subdivisions within speaker recognition: speaker verification, and speaker identification. Speaker verification is the binary process of determining if a given speaker is who they claim to be, while speaker identification is making an educated guess of who is speaking given a list of speakers. Previous research [1] has shown that intra-speech breathing can be used for speaker identification because of its person specific features. Our goal was to replicate their results with a simpler deep learning model. In addition, we are looking to incorporate intra-speech breathing with the rest of the speech. Yet, making it weighs more than other features during the training process of neural network to increase the accuracy of speaker identification over the entire section of the speech. We hope this could help to distinguish the difference between people who have similar speech characteristics such as twins, or impersonator who try to mimic others.</a:t>
            </a:r>
            <a:endParaRPr sz="2800" dirty="0"/>
          </a:p>
        </p:txBody>
      </p:sp>
      <p:sp>
        <p:nvSpPr>
          <p:cNvPr id="92" name="Google Shape;92;p13"/>
          <p:cNvSpPr txBox="1"/>
          <p:nvPr/>
        </p:nvSpPr>
        <p:spPr>
          <a:xfrm>
            <a:off x="230455" y="5965915"/>
            <a:ext cx="8673900" cy="997200"/>
          </a:xfrm>
          <a:prstGeom prst="rect">
            <a:avLst/>
          </a:prstGeom>
          <a:noFill/>
          <a:ln>
            <a:noFill/>
          </a:ln>
        </p:spPr>
        <p:txBody>
          <a:bodyPr spcFirstLastPara="1" wrap="square" lIns="91425" tIns="45700" rIns="91425" bIns="45700" anchor="t" anchorCtr="0">
            <a:noAutofit/>
          </a:bodyPr>
          <a:lstStyle/>
          <a:p>
            <a:r>
              <a:rPr lang="en-US" sz="4800" b="1" dirty="0">
                <a:solidFill>
                  <a:srgbClr val="FCB814"/>
                </a:solidFill>
                <a:highlight>
                  <a:srgbClr val="8B0A02"/>
                </a:highlight>
              </a:rPr>
              <a:t>ABSTRACT</a:t>
            </a:r>
            <a:endParaRPr dirty="0">
              <a:solidFill>
                <a:srgbClr val="FCB814"/>
              </a:solidFill>
              <a:highlight>
                <a:srgbClr val="8B0A02"/>
              </a:highlight>
            </a:endParaRPr>
          </a:p>
        </p:txBody>
      </p:sp>
      <p:sp>
        <p:nvSpPr>
          <p:cNvPr id="93" name="Google Shape;93;p13"/>
          <p:cNvSpPr txBox="1"/>
          <p:nvPr/>
        </p:nvSpPr>
        <p:spPr>
          <a:xfrm>
            <a:off x="252043" y="14311329"/>
            <a:ext cx="8673900" cy="997200"/>
          </a:xfrm>
          <a:prstGeom prst="rect">
            <a:avLst/>
          </a:prstGeom>
          <a:noFill/>
          <a:ln>
            <a:noFill/>
          </a:ln>
        </p:spPr>
        <p:txBody>
          <a:bodyPr spcFirstLastPara="1" wrap="square" lIns="91425" tIns="45700" rIns="91425" bIns="45700" anchor="t" anchorCtr="0">
            <a:noAutofit/>
          </a:bodyPr>
          <a:lstStyle/>
          <a:p>
            <a:r>
              <a:rPr lang="en-US" sz="4800" b="1" dirty="0">
                <a:solidFill>
                  <a:srgbClr val="FCB814"/>
                </a:solidFill>
                <a:highlight>
                  <a:srgbClr val="8B0A02"/>
                </a:highlight>
              </a:rPr>
              <a:t>INTRODUCTION</a:t>
            </a:r>
            <a:endParaRPr dirty="0">
              <a:solidFill>
                <a:srgbClr val="FCB814"/>
              </a:solidFill>
              <a:highlight>
                <a:srgbClr val="8B0A02"/>
              </a:highlight>
            </a:endParaRPr>
          </a:p>
        </p:txBody>
      </p:sp>
      <p:sp>
        <p:nvSpPr>
          <p:cNvPr id="95" name="Google Shape;95;p13"/>
          <p:cNvSpPr txBox="1"/>
          <p:nvPr/>
        </p:nvSpPr>
        <p:spPr>
          <a:xfrm>
            <a:off x="10075440" y="5993278"/>
            <a:ext cx="12264211" cy="969839"/>
          </a:xfrm>
          <a:prstGeom prst="rect">
            <a:avLst/>
          </a:prstGeom>
          <a:noFill/>
          <a:ln>
            <a:noFill/>
          </a:ln>
        </p:spPr>
        <p:txBody>
          <a:bodyPr spcFirstLastPara="1" wrap="square" lIns="91425" tIns="45700" rIns="91425" bIns="45700" anchor="t" anchorCtr="0">
            <a:noAutofit/>
          </a:bodyPr>
          <a:lstStyle/>
          <a:p>
            <a:pPr algn="ctr"/>
            <a:r>
              <a:rPr lang="en-US" sz="4800" b="1" dirty="0">
                <a:solidFill>
                  <a:srgbClr val="FCB814"/>
                </a:solidFill>
                <a:highlight>
                  <a:srgbClr val="8B0A02"/>
                </a:highlight>
              </a:rPr>
              <a:t>METHODS</a:t>
            </a:r>
            <a:endParaRPr dirty="0">
              <a:solidFill>
                <a:srgbClr val="FCB814"/>
              </a:solidFill>
              <a:highlight>
                <a:srgbClr val="8B0A02"/>
              </a:highlight>
            </a:endParaRPr>
          </a:p>
        </p:txBody>
      </p:sp>
      <p:sp>
        <p:nvSpPr>
          <p:cNvPr id="96" name="Google Shape;96;p13"/>
          <p:cNvSpPr txBox="1"/>
          <p:nvPr/>
        </p:nvSpPr>
        <p:spPr>
          <a:xfrm>
            <a:off x="10075437" y="21156287"/>
            <a:ext cx="12264211" cy="1000743"/>
          </a:xfrm>
          <a:prstGeom prst="rect">
            <a:avLst/>
          </a:prstGeom>
          <a:noFill/>
          <a:ln>
            <a:noFill/>
          </a:ln>
        </p:spPr>
        <p:txBody>
          <a:bodyPr spcFirstLastPara="1" wrap="square" lIns="91425" tIns="45700" rIns="91425" bIns="45700" anchor="t" anchorCtr="0">
            <a:noAutofit/>
          </a:bodyPr>
          <a:lstStyle/>
          <a:p>
            <a:pPr algn="ctr"/>
            <a:r>
              <a:rPr lang="en-US" sz="4800" b="1" dirty="0">
                <a:solidFill>
                  <a:srgbClr val="FCB814"/>
                </a:solidFill>
                <a:highlight>
                  <a:srgbClr val="8B0A02"/>
                </a:highlight>
              </a:rPr>
              <a:t>RESULTS</a:t>
            </a:r>
            <a:endParaRPr dirty="0">
              <a:solidFill>
                <a:srgbClr val="FCB814"/>
              </a:solidFill>
              <a:highlight>
                <a:srgbClr val="8B0A02"/>
              </a:highlight>
            </a:endParaRPr>
          </a:p>
        </p:txBody>
      </p:sp>
      <p:sp>
        <p:nvSpPr>
          <p:cNvPr id="98" name="Google Shape;98;p13"/>
          <p:cNvSpPr txBox="1"/>
          <p:nvPr/>
        </p:nvSpPr>
        <p:spPr>
          <a:xfrm>
            <a:off x="23809643" y="5965915"/>
            <a:ext cx="8673900" cy="997200"/>
          </a:xfrm>
          <a:prstGeom prst="rect">
            <a:avLst/>
          </a:prstGeom>
          <a:noFill/>
          <a:ln>
            <a:noFill/>
          </a:ln>
        </p:spPr>
        <p:txBody>
          <a:bodyPr spcFirstLastPara="1" wrap="square" lIns="91425" tIns="45700" rIns="91425" bIns="45700" anchor="t" anchorCtr="0">
            <a:noAutofit/>
          </a:bodyPr>
          <a:lstStyle/>
          <a:p>
            <a:r>
              <a:rPr lang="en-US" sz="4800" b="1" dirty="0">
                <a:solidFill>
                  <a:srgbClr val="FCB814"/>
                </a:solidFill>
                <a:highlight>
                  <a:srgbClr val="8B0A02"/>
                </a:highlight>
              </a:rPr>
              <a:t>FUTURE WORK</a:t>
            </a:r>
            <a:endParaRPr dirty="0">
              <a:solidFill>
                <a:srgbClr val="FCB814"/>
              </a:solidFill>
              <a:highlight>
                <a:srgbClr val="8B0A02"/>
              </a:highlight>
            </a:endParaRPr>
          </a:p>
        </p:txBody>
      </p:sp>
      <p:sp>
        <p:nvSpPr>
          <p:cNvPr id="99" name="Google Shape;99;p13"/>
          <p:cNvSpPr txBox="1"/>
          <p:nvPr/>
        </p:nvSpPr>
        <p:spPr>
          <a:xfrm>
            <a:off x="23809643" y="11948162"/>
            <a:ext cx="8673900" cy="997200"/>
          </a:xfrm>
          <a:prstGeom prst="rect">
            <a:avLst/>
          </a:prstGeom>
          <a:noFill/>
          <a:ln>
            <a:noFill/>
          </a:ln>
        </p:spPr>
        <p:txBody>
          <a:bodyPr spcFirstLastPara="1" wrap="square" lIns="91425" tIns="45700" rIns="91425" bIns="45700" anchor="t" anchorCtr="0">
            <a:noAutofit/>
          </a:bodyPr>
          <a:lstStyle/>
          <a:p>
            <a:r>
              <a:rPr lang="en-US" sz="4800" b="1" dirty="0">
                <a:solidFill>
                  <a:srgbClr val="FCB814"/>
                </a:solidFill>
                <a:highlight>
                  <a:srgbClr val="8B0A02"/>
                </a:highlight>
              </a:rPr>
              <a:t>REFERENCES</a:t>
            </a:r>
            <a:endParaRPr dirty="0">
              <a:solidFill>
                <a:srgbClr val="FCB814"/>
              </a:solidFill>
              <a:highlight>
                <a:srgbClr val="8B0A02"/>
              </a:highlight>
            </a:endParaRPr>
          </a:p>
        </p:txBody>
      </p:sp>
      <p:sp>
        <p:nvSpPr>
          <p:cNvPr id="100" name="Google Shape;100;p13"/>
          <p:cNvSpPr txBox="1"/>
          <p:nvPr/>
        </p:nvSpPr>
        <p:spPr>
          <a:xfrm>
            <a:off x="23809643" y="18716765"/>
            <a:ext cx="8673900" cy="997200"/>
          </a:xfrm>
          <a:prstGeom prst="rect">
            <a:avLst/>
          </a:prstGeom>
          <a:noFill/>
          <a:ln>
            <a:noFill/>
          </a:ln>
        </p:spPr>
        <p:txBody>
          <a:bodyPr spcFirstLastPara="1" wrap="square" lIns="91425" tIns="45700" rIns="91425" bIns="45700" anchor="t" anchorCtr="0">
            <a:noAutofit/>
          </a:bodyPr>
          <a:lstStyle/>
          <a:p>
            <a:r>
              <a:rPr lang="en-US" sz="4800" b="1" dirty="0">
                <a:solidFill>
                  <a:srgbClr val="FCB814"/>
                </a:solidFill>
                <a:highlight>
                  <a:srgbClr val="8B0A02"/>
                </a:highlight>
              </a:rPr>
              <a:t>ACKNOWLEDGEMENTS</a:t>
            </a:r>
            <a:endParaRPr dirty="0">
              <a:solidFill>
                <a:srgbClr val="FCB814"/>
              </a:solidFill>
              <a:highlight>
                <a:srgbClr val="8B0A02"/>
              </a:highlight>
            </a:endParaRPr>
          </a:p>
        </p:txBody>
      </p:sp>
      <p:sp>
        <p:nvSpPr>
          <p:cNvPr id="27" name="Google Shape;91;p13">
            <a:extLst>
              <a:ext uri="{FF2B5EF4-FFF2-40B4-BE49-F238E27FC236}">
                <a16:creationId xmlns:a16="http://schemas.microsoft.com/office/drawing/2014/main" xmlns="" id="{5D24CBAB-B2A9-4EEA-B1F3-A9DDEF24BF79}"/>
              </a:ext>
            </a:extLst>
          </p:cNvPr>
          <p:cNvSpPr/>
          <p:nvPr/>
        </p:nvSpPr>
        <p:spPr>
          <a:xfrm>
            <a:off x="10075438" y="31450268"/>
            <a:ext cx="12264210" cy="8123386"/>
          </a:xfrm>
          <a:prstGeom prst="rect">
            <a:avLst/>
          </a:prstGeom>
          <a:noFill/>
          <a:ln>
            <a:noFill/>
          </a:ln>
        </p:spPr>
        <p:txBody>
          <a:bodyPr spcFirstLastPara="1" wrap="square" lIns="91425" tIns="45700" rIns="91425" bIns="45700" anchor="t" anchorCtr="0">
            <a:noAutofit/>
          </a:bodyPr>
          <a:lstStyle/>
          <a:p>
            <a:pPr algn="just">
              <a:spcBef>
                <a:spcPts val="1200"/>
              </a:spcBef>
            </a:pPr>
            <a:r>
              <a:rPr lang="en-US" sz="2800" dirty="0"/>
              <a:t>	As discussed before, we want to explore the effect of intra-speech breathing on the result of speaker identification when it is a part of the speech. We used the same CNN from the previous model, since it does also pick up features of normal speech. Also, in order to see a clearer result, we generated three types of artificial audio data sets. </a:t>
            </a:r>
          </a:p>
          <a:p>
            <a:pPr algn="just">
              <a:spcBef>
                <a:spcPts val="1200"/>
              </a:spcBef>
            </a:pPr>
            <a:r>
              <a:rPr lang="en-US" sz="2800" dirty="0"/>
              <a:t>In all three different audio datasets, the audios contain segments of speech from one speaker, but the segment of breathing are from different speakers. For example, in the first type dataset, one audio file would contain the 2 seconds of speech by speaker A, followed by 2 seconds of breathing by speaker B, then another speech segment of speaker A, new breathing of B and it repeats. While another audio in this dataset, would have 2 seconds of same speech by speaker A, but the 2 second breathing is from speaker C. This way we can ensure that the only feature that’s different between the audios or artificial speakers are the intra-speech breathings. The only difference between the types are the length of the speech segments. For the second type, the speech segments are 9 seconds long, and the third type, the speech segments are 11 seconds long, but the breathing segments are all 2 seconds long.</a:t>
            </a:r>
          </a:p>
          <a:p>
            <a:pPr algn="just">
              <a:spcBef>
                <a:spcPts val="1200"/>
              </a:spcBef>
            </a:pPr>
            <a:endParaRPr lang="en-US" sz="2800" dirty="0"/>
          </a:p>
        </p:txBody>
      </p:sp>
      <p:sp>
        <p:nvSpPr>
          <p:cNvPr id="29" name="Google Shape;91;p13">
            <a:extLst>
              <a:ext uri="{FF2B5EF4-FFF2-40B4-BE49-F238E27FC236}">
                <a16:creationId xmlns:a16="http://schemas.microsoft.com/office/drawing/2014/main" xmlns="" id="{B0B107BD-58E7-4230-A116-7D2926C875E8}"/>
              </a:ext>
            </a:extLst>
          </p:cNvPr>
          <p:cNvSpPr/>
          <p:nvPr/>
        </p:nvSpPr>
        <p:spPr>
          <a:xfrm>
            <a:off x="10075437" y="6973589"/>
            <a:ext cx="12264211" cy="9776857"/>
          </a:xfrm>
          <a:prstGeom prst="rect">
            <a:avLst/>
          </a:prstGeom>
          <a:noFill/>
          <a:ln>
            <a:noFill/>
          </a:ln>
        </p:spPr>
        <p:txBody>
          <a:bodyPr spcFirstLastPara="1" wrap="square" lIns="91425" tIns="45700" rIns="91425" bIns="45700" anchor="t" anchorCtr="0">
            <a:noAutofit/>
          </a:bodyPr>
          <a:lstStyle/>
          <a:p>
            <a:pPr algn="just">
              <a:spcBef>
                <a:spcPts val="1200"/>
              </a:spcBef>
            </a:pPr>
            <a:r>
              <a:rPr lang="en-US" sz="2800" dirty="0"/>
              <a:t>We gathered the original audio data from the Spoken Wikipedia Corpora (SWC)[2]. The data is the readings of English Wikipedia pages by total of 395 speakers. In order to get the breathing inside the recordings, we went through audio files to extract the intra-breathing sounds from the audio files using Audacity [3]. At the end we were able to process audio data for 5 speakers, a total of 109 audio files, each to be 2 seconds long. The data is separated into 60% for training, 20% for validation, and 20% for testing. This separation of data help us to prevent overfitting, and by using cross-validation we can select network parameters. </a:t>
            </a:r>
          </a:p>
          <a:p>
            <a:pPr algn="just">
              <a:spcBef>
                <a:spcPts val="1200"/>
              </a:spcBef>
            </a:pPr>
            <a:r>
              <a:rPr lang="en-US" sz="2800" dirty="0"/>
              <a:t>	Our Convolutional Neural Network have the following parameter: There are a total of 4 convolution layers, each followed by a batch normalization layer, then a </a:t>
            </a:r>
            <a:r>
              <a:rPr lang="en-US" sz="2800" dirty="0" err="1"/>
              <a:t>ReLU</a:t>
            </a:r>
            <a:r>
              <a:rPr lang="en-US" sz="2800" dirty="0"/>
              <a:t> layer, and lastly a max pooling layer. The first convolution layer has 25 filters, the second one has 50 filters, the third and fourth each have 100 filters. Filters in both convolution layers and max pooling layers are 3by3. Max pooling stride is 2by1, and there are paddings for both convolution and max pooling layers. After the feature finding layers, we have a drop-out layer with a 0.2% drop-out rate, a </a:t>
            </a:r>
            <a:r>
              <a:rPr lang="en-US" sz="2800" dirty="0" err="1"/>
              <a:t>softmax</a:t>
            </a:r>
            <a:r>
              <a:rPr lang="en-US" sz="2800" dirty="0"/>
              <a:t> layer, a fully connected layer, and a classification layer. Fig 1 shows the overview of the network. The network is implemented using MATLAB’s Deep Learning </a:t>
            </a:r>
            <a:r>
              <a:rPr lang="en-US" sz="2800" dirty="0" err="1"/>
              <a:t>ToolBox</a:t>
            </a:r>
            <a:r>
              <a:rPr lang="en-US" sz="2800" dirty="0"/>
              <a:t>. For training we used Adam adaptive learning rate optimization algorithm [4], with an initial learning rate of 0.003, mini batch size of 128, and learning rate drop factor of 0.1. The training process stops after 15 epochs.</a:t>
            </a:r>
          </a:p>
        </p:txBody>
      </p:sp>
      <p:sp>
        <p:nvSpPr>
          <p:cNvPr id="9" name="Rectangle 8">
            <a:extLst>
              <a:ext uri="{FF2B5EF4-FFF2-40B4-BE49-F238E27FC236}">
                <a16:creationId xmlns:a16="http://schemas.microsoft.com/office/drawing/2014/main" xmlns="" id="{8E26E5B5-73EA-4401-8E93-1907DFE98548}"/>
              </a:ext>
            </a:extLst>
          </p:cNvPr>
          <p:cNvSpPr/>
          <p:nvPr/>
        </p:nvSpPr>
        <p:spPr>
          <a:xfrm>
            <a:off x="23809642" y="12882912"/>
            <a:ext cx="8673901" cy="6124754"/>
          </a:xfrm>
          <a:prstGeom prst="rect">
            <a:avLst/>
          </a:prstGeom>
        </p:spPr>
        <p:txBody>
          <a:bodyPr wrap="square">
            <a:spAutoFit/>
          </a:bodyPr>
          <a:lstStyle/>
          <a:p>
            <a:r>
              <a:rPr lang="en-US" sz="2800" dirty="0"/>
              <a:t>[1]	Zhao, W., Gao, Y., &amp; Singh, R. (2017). Speaker identification from the sound of the human breath. </a:t>
            </a:r>
            <a:r>
              <a:rPr lang="en-US" sz="2800" dirty="0" err="1"/>
              <a:t>arXiv</a:t>
            </a:r>
            <a:r>
              <a:rPr lang="en-US" sz="2800" dirty="0"/>
              <a:t> preprint arXiv:1712.00171.J. Clerk Maxwell, A Treatise on Electricity and Magnetism, 3rd ed., vol. 2. Oxford: Clarendon, 1892, pp.68–73.</a:t>
            </a:r>
          </a:p>
          <a:p>
            <a:r>
              <a:rPr lang="en-US" sz="2800" dirty="0"/>
              <a:t>[2]	Baumann, T., </a:t>
            </a:r>
            <a:r>
              <a:rPr lang="en-US" sz="2800" dirty="0" err="1"/>
              <a:t>Köhn</a:t>
            </a:r>
            <a:r>
              <a:rPr lang="en-US" sz="2800" dirty="0"/>
              <a:t>, A., &amp; Hennig, F. (2019). The Spoken Wikipedia Corpus collection: Harvesting, alignment and an application to </a:t>
            </a:r>
            <a:r>
              <a:rPr lang="en-US" sz="2800" dirty="0" err="1"/>
              <a:t>hyperlistening</a:t>
            </a:r>
            <a:r>
              <a:rPr lang="en-US" sz="2800" dirty="0"/>
              <a:t>. Language Resources and Evaluation, 53(2), 303-329.</a:t>
            </a:r>
          </a:p>
          <a:p>
            <a:r>
              <a:rPr lang="en-US" sz="2800" dirty="0"/>
              <a:t>[3]	Crowder, M. (2015). Audacity.</a:t>
            </a:r>
          </a:p>
          <a:p>
            <a:r>
              <a:rPr lang="en-US" sz="2800" dirty="0"/>
              <a:t>[4]	</a:t>
            </a:r>
            <a:r>
              <a:rPr lang="en-US" sz="2800" dirty="0" err="1"/>
              <a:t>Kingma</a:t>
            </a:r>
            <a:r>
              <a:rPr lang="en-US" sz="2800" dirty="0"/>
              <a:t>, D. P., &amp; Ba, J. (2014). Adam: A method for stochastic optimization. </a:t>
            </a:r>
            <a:r>
              <a:rPr lang="en-US" sz="2800" dirty="0" err="1"/>
              <a:t>arXiv</a:t>
            </a:r>
            <a:r>
              <a:rPr lang="en-US" sz="2800" dirty="0"/>
              <a:t> preprint arXiv:1412.6980.</a:t>
            </a:r>
          </a:p>
          <a:p>
            <a:endParaRPr lang="en-US" sz="2800" dirty="0"/>
          </a:p>
        </p:txBody>
      </p:sp>
      <p:pic>
        <p:nvPicPr>
          <p:cNvPr id="10" name="Picture 9">
            <a:extLst>
              <a:ext uri="{FF2B5EF4-FFF2-40B4-BE49-F238E27FC236}">
                <a16:creationId xmlns:a16="http://schemas.microsoft.com/office/drawing/2014/main" xmlns="" id="{4A9D5672-0ADC-401C-84F7-68A584DFB142}"/>
              </a:ext>
            </a:extLst>
          </p:cNvPr>
          <p:cNvPicPr>
            <a:picLocks noChangeAspect="1"/>
          </p:cNvPicPr>
          <p:nvPr/>
        </p:nvPicPr>
        <p:blipFill>
          <a:blip r:embed="rId4"/>
          <a:stretch>
            <a:fillRect/>
          </a:stretch>
        </p:blipFill>
        <p:spPr>
          <a:xfrm>
            <a:off x="9994329" y="17372754"/>
            <a:ext cx="12929741" cy="3575269"/>
          </a:xfrm>
          <a:prstGeom prst="rect">
            <a:avLst/>
          </a:prstGeom>
        </p:spPr>
      </p:pic>
      <p:pic>
        <p:nvPicPr>
          <p:cNvPr id="11" name="Picture 10">
            <a:extLst>
              <a:ext uri="{FF2B5EF4-FFF2-40B4-BE49-F238E27FC236}">
                <a16:creationId xmlns:a16="http://schemas.microsoft.com/office/drawing/2014/main" xmlns="" id="{40FAC1D9-23E5-4EDC-A0BD-2A919FD26080}"/>
              </a:ext>
            </a:extLst>
          </p:cNvPr>
          <p:cNvPicPr>
            <a:picLocks noChangeAspect="1"/>
          </p:cNvPicPr>
          <p:nvPr/>
        </p:nvPicPr>
        <p:blipFill>
          <a:blip r:embed="rId5"/>
          <a:stretch>
            <a:fillRect/>
          </a:stretch>
        </p:blipFill>
        <p:spPr>
          <a:xfrm>
            <a:off x="9824762" y="24720204"/>
            <a:ext cx="12514886" cy="6499862"/>
          </a:xfrm>
          <a:prstGeom prst="rect">
            <a:avLst/>
          </a:prstGeom>
        </p:spPr>
      </p:pic>
      <p:sp>
        <p:nvSpPr>
          <p:cNvPr id="12" name="Rectangle 11">
            <a:extLst>
              <a:ext uri="{FF2B5EF4-FFF2-40B4-BE49-F238E27FC236}">
                <a16:creationId xmlns:a16="http://schemas.microsoft.com/office/drawing/2014/main" xmlns="" id="{002DD8AE-E95B-487B-841A-9F0DB48DDF04}"/>
              </a:ext>
            </a:extLst>
          </p:cNvPr>
          <p:cNvSpPr/>
          <p:nvPr/>
        </p:nvSpPr>
        <p:spPr>
          <a:xfrm>
            <a:off x="9994329" y="22061780"/>
            <a:ext cx="12345319" cy="2677656"/>
          </a:xfrm>
          <a:prstGeom prst="rect">
            <a:avLst/>
          </a:prstGeom>
        </p:spPr>
        <p:txBody>
          <a:bodyPr wrap="square">
            <a:spAutoFit/>
          </a:bodyPr>
          <a:lstStyle/>
          <a:p>
            <a:pPr algn="just">
              <a:spcBef>
                <a:spcPts val="1200"/>
              </a:spcBef>
            </a:pPr>
            <a:r>
              <a:rPr lang="en-US" sz="2800" dirty="0"/>
              <a:t>Using this network the accuracy on the testing set data come out to be 100%. The accuracy for the training set and validation set are 100% and 95.65% accordingly. This CNN network achieved incredibly high accuracy rate, and proved that we are able to perform speaker identification based on only intra-breathing sounds. Fig 2 shows the training process for intra-breathing speaker identification</a:t>
            </a:r>
          </a:p>
        </p:txBody>
      </p:sp>
      <p:graphicFrame>
        <p:nvGraphicFramePr>
          <p:cNvPr id="15" name="Table 14">
            <a:extLst>
              <a:ext uri="{FF2B5EF4-FFF2-40B4-BE49-F238E27FC236}">
                <a16:creationId xmlns:a16="http://schemas.microsoft.com/office/drawing/2014/main" xmlns="" id="{67A0133C-FEB3-4F7D-9C00-950D7ACC3185}"/>
              </a:ext>
            </a:extLst>
          </p:cNvPr>
          <p:cNvGraphicFramePr>
            <a:graphicFrameLocks noGrp="1"/>
          </p:cNvGraphicFramePr>
          <p:nvPr>
            <p:extLst>
              <p:ext uri="{D42A27DB-BD31-4B8C-83A1-F6EECF244321}">
                <p14:modId xmlns:p14="http://schemas.microsoft.com/office/powerpoint/2010/main" val="3968686480"/>
              </p:ext>
            </p:extLst>
          </p:nvPr>
        </p:nvGraphicFramePr>
        <p:xfrm>
          <a:off x="10075437" y="39535553"/>
          <a:ext cx="12264211" cy="3411757"/>
        </p:xfrm>
        <a:graphic>
          <a:graphicData uri="http://schemas.openxmlformats.org/drawingml/2006/table">
            <a:tbl>
              <a:tblPr firstRow="1" firstCol="1" bandRow="1">
                <a:tableStyleId>{5C22544A-7EE6-4342-B048-85BDC9FD1C3A}</a:tableStyleId>
              </a:tblPr>
              <a:tblGrid>
                <a:gridCol w="3064222">
                  <a:extLst>
                    <a:ext uri="{9D8B030D-6E8A-4147-A177-3AD203B41FA5}">
                      <a16:colId xmlns:a16="http://schemas.microsoft.com/office/drawing/2014/main" xmlns="" val="2334239612"/>
                    </a:ext>
                  </a:extLst>
                </a:gridCol>
                <a:gridCol w="3066663">
                  <a:extLst>
                    <a:ext uri="{9D8B030D-6E8A-4147-A177-3AD203B41FA5}">
                      <a16:colId xmlns:a16="http://schemas.microsoft.com/office/drawing/2014/main" xmlns="" val="3855652843"/>
                    </a:ext>
                  </a:extLst>
                </a:gridCol>
                <a:gridCol w="3066663">
                  <a:extLst>
                    <a:ext uri="{9D8B030D-6E8A-4147-A177-3AD203B41FA5}">
                      <a16:colId xmlns:a16="http://schemas.microsoft.com/office/drawing/2014/main" xmlns="" val="1493067615"/>
                    </a:ext>
                  </a:extLst>
                </a:gridCol>
                <a:gridCol w="3066663">
                  <a:extLst>
                    <a:ext uri="{9D8B030D-6E8A-4147-A177-3AD203B41FA5}">
                      <a16:colId xmlns:a16="http://schemas.microsoft.com/office/drawing/2014/main" xmlns="" val="4033355782"/>
                    </a:ext>
                  </a:extLst>
                </a:gridCol>
              </a:tblGrid>
              <a:tr h="1949575">
                <a:tc>
                  <a:txBody>
                    <a:bodyPr/>
                    <a:lstStyle/>
                    <a:p>
                      <a:pPr marL="0" marR="0" algn="just">
                        <a:spcBef>
                          <a:spcPts val="0"/>
                        </a:spcBef>
                        <a:spcAft>
                          <a:spcPts val="0"/>
                        </a:spcAft>
                      </a:pPr>
                      <a:r>
                        <a:rPr lang="en-US" sz="2800" dirty="0">
                          <a:effectLst/>
                        </a:rPr>
                        <a:t>Type/Input Size</a:t>
                      </a:r>
                      <a:endParaRPr lang="en-US" sz="28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
                        <a:spcBef>
                          <a:spcPts val="0"/>
                        </a:spcBef>
                        <a:spcAft>
                          <a:spcPts val="0"/>
                        </a:spcAft>
                      </a:pPr>
                      <a:r>
                        <a:rPr lang="en-US" sz="2800" dirty="0">
                          <a:effectLst/>
                        </a:rPr>
                        <a:t>Input Size: 5s</a:t>
                      </a:r>
                      <a:endParaRPr lang="en-US" sz="28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
                        <a:spcBef>
                          <a:spcPts val="0"/>
                        </a:spcBef>
                        <a:spcAft>
                          <a:spcPts val="0"/>
                        </a:spcAft>
                      </a:pPr>
                      <a:r>
                        <a:rPr lang="en-US" sz="2800" dirty="0">
                          <a:effectLst/>
                        </a:rPr>
                        <a:t>Input Size: Speech segment +1s of breathing</a:t>
                      </a:r>
                      <a:endParaRPr lang="en-US" sz="28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
                        <a:spcBef>
                          <a:spcPts val="0"/>
                        </a:spcBef>
                        <a:spcAft>
                          <a:spcPts val="0"/>
                        </a:spcAft>
                      </a:pPr>
                      <a:r>
                        <a:rPr lang="en-US" sz="2800" dirty="0">
                          <a:effectLst/>
                        </a:rPr>
                        <a:t>Input Size: Speech segment and all breathing  </a:t>
                      </a:r>
                      <a:endParaRPr lang="en-US" sz="28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xmlns="" val="3890203933"/>
                  </a:ext>
                </a:extLst>
              </a:tr>
              <a:tr h="487394">
                <a:tc>
                  <a:txBody>
                    <a:bodyPr/>
                    <a:lstStyle/>
                    <a:p>
                      <a:pPr marL="0" marR="0" algn="just">
                        <a:spcBef>
                          <a:spcPts val="0"/>
                        </a:spcBef>
                        <a:spcAft>
                          <a:spcPts val="0"/>
                        </a:spcAft>
                      </a:pPr>
                      <a:r>
                        <a:rPr lang="en-US" sz="2800">
                          <a:effectLst/>
                        </a:rPr>
                        <a:t>Type 1</a:t>
                      </a:r>
                      <a:endParaRPr lang="en-US" sz="28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
                        <a:spcBef>
                          <a:spcPts val="0"/>
                        </a:spcBef>
                        <a:spcAft>
                          <a:spcPts val="0"/>
                        </a:spcAft>
                      </a:pPr>
                      <a:r>
                        <a:rPr lang="en-US" sz="2800">
                          <a:effectLst/>
                        </a:rPr>
                        <a:t>100%</a:t>
                      </a:r>
                      <a:endParaRPr lang="en-US" sz="28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
                        <a:spcBef>
                          <a:spcPts val="0"/>
                        </a:spcBef>
                        <a:spcAft>
                          <a:spcPts val="0"/>
                        </a:spcAft>
                      </a:pPr>
                      <a:r>
                        <a:rPr lang="en-US" sz="2800">
                          <a:effectLst/>
                        </a:rPr>
                        <a:t>--</a:t>
                      </a:r>
                      <a:endParaRPr lang="en-US" sz="28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
                        <a:spcBef>
                          <a:spcPts val="0"/>
                        </a:spcBef>
                        <a:spcAft>
                          <a:spcPts val="0"/>
                        </a:spcAft>
                      </a:pPr>
                      <a:r>
                        <a:rPr lang="en-US" sz="2800">
                          <a:effectLst/>
                        </a:rPr>
                        <a:t>--</a:t>
                      </a:r>
                      <a:endParaRPr lang="en-US" sz="28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xmlns="" val="4143387548"/>
                  </a:ext>
                </a:extLst>
              </a:tr>
              <a:tr h="487394">
                <a:tc>
                  <a:txBody>
                    <a:bodyPr/>
                    <a:lstStyle/>
                    <a:p>
                      <a:pPr marL="0" marR="0" algn="just">
                        <a:spcBef>
                          <a:spcPts val="0"/>
                        </a:spcBef>
                        <a:spcAft>
                          <a:spcPts val="0"/>
                        </a:spcAft>
                      </a:pPr>
                      <a:r>
                        <a:rPr lang="en-US" sz="2800">
                          <a:effectLst/>
                        </a:rPr>
                        <a:t>Type 2 </a:t>
                      </a:r>
                      <a:endParaRPr lang="en-US" sz="28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
                        <a:spcBef>
                          <a:spcPts val="0"/>
                        </a:spcBef>
                        <a:spcAft>
                          <a:spcPts val="0"/>
                        </a:spcAft>
                      </a:pPr>
                      <a:r>
                        <a:rPr lang="en-US" sz="2800">
                          <a:effectLst/>
                        </a:rPr>
                        <a:t>68.8%</a:t>
                      </a:r>
                      <a:endParaRPr lang="en-US" sz="28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
                        <a:spcBef>
                          <a:spcPts val="0"/>
                        </a:spcBef>
                        <a:spcAft>
                          <a:spcPts val="0"/>
                        </a:spcAft>
                      </a:pPr>
                      <a:r>
                        <a:rPr lang="en-US" sz="2800">
                          <a:effectLst/>
                        </a:rPr>
                        <a:t>87.5%</a:t>
                      </a:r>
                      <a:endParaRPr lang="en-US" sz="28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
                        <a:spcBef>
                          <a:spcPts val="0"/>
                        </a:spcBef>
                        <a:spcAft>
                          <a:spcPts val="0"/>
                        </a:spcAft>
                      </a:pPr>
                      <a:r>
                        <a:rPr lang="en-US" sz="2800">
                          <a:effectLst/>
                        </a:rPr>
                        <a:t>100%</a:t>
                      </a:r>
                      <a:endParaRPr lang="en-US" sz="28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xmlns="" val="2991529443"/>
                  </a:ext>
                </a:extLst>
              </a:tr>
              <a:tr h="487394">
                <a:tc>
                  <a:txBody>
                    <a:bodyPr/>
                    <a:lstStyle/>
                    <a:p>
                      <a:pPr marL="0" marR="0" algn="just">
                        <a:spcBef>
                          <a:spcPts val="0"/>
                        </a:spcBef>
                        <a:spcAft>
                          <a:spcPts val="0"/>
                        </a:spcAft>
                      </a:pPr>
                      <a:r>
                        <a:rPr lang="en-US" sz="2800">
                          <a:effectLst/>
                        </a:rPr>
                        <a:t>Type 3</a:t>
                      </a:r>
                      <a:endParaRPr lang="en-US" sz="28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
                        <a:spcBef>
                          <a:spcPts val="0"/>
                        </a:spcBef>
                        <a:spcAft>
                          <a:spcPts val="0"/>
                        </a:spcAft>
                      </a:pPr>
                      <a:r>
                        <a:rPr lang="en-US" sz="2800">
                          <a:effectLst/>
                        </a:rPr>
                        <a:t>65%</a:t>
                      </a:r>
                      <a:endParaRPr lang="en-US" sz="28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
                        <a:spcBef>
                          <a:spcPts val="0"/>
                        </a:spcBef>
                        <a:spcAft>
                          <a:spcPts val="0"/>
                        </a:spcAft>
                      </a:pPr>
                      <a:r>
                        <a:rPr lang="en-US" sz="2800">
                          <a:effectLst/>
                        </a:rPr>
                        <a:t>87.5%</a:t>
                      </a:r>
                      <a:endParaRPr lang="en-US" sz="28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
                        <a:spcBef>
                          <a:spcPts val="0"/>
                        </a:spcBef>
                        <a:spcAft>
                          <a:spcPts val="0"/>
                        </a:spcAft>
                      </a:pPr>
                      <a:r>
                        <a:rPr lang="en-US" sz="2800" dirty="0">
                          <a:effectLst/>
                        </a:rPr>
                        <a:t>100%</a:t>
                      </a:r>
                      <a:endParaRPr lang="en-US" sz="28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xmlns="" val="1479990237"/>
                  </a:ext>
                </a:extLst>
              </a:tr>
            </a:tbl>
          </a:graphicData>
        </a:graphic>
      </p:graphicFrame>
      <p:sp>
        <p:nvSpPr>
          <p:cNvPr id="16" name="Rectangle 15">
            <a:extLst>
              <a:ext uri="{FF2B5EF4-FFF2-40B4-BE49-F238E27FC236}">
                <a16:creationId xmlns:a16="http://schemas.microsoft.com/office/drawing/2014/main" xmlns="" id="{E8C44978-2BDA-4530-8179-467B15A80F20}"/>
              </a:ext>
            </a:extLst>
          </p:cNvPr>
          <p:cNvSpPr/>
          <p:nvPr/>
        </p:nvSpPr>
        <p:spPr>
          <a:xfrm>
            <a:off x="23809643" y="7073745"/>
            <a:ext cx="8673900" cy="4832092"/>
          </a:xfrm>
          <a:prstGeom prst="rect">
            <a:avLst/>
          </a:prstGeom>
        </p:spPr>
        <p:txBody>
          <a:bodyPr wrap="square">
            <a:spAutoFit/>
          </a:bodyPr>
          <a:lstStyle/>
          <a:p>
            <a:r>
              <a:rPr lang="en-US" sz="2800" dirty="0"/>
              <a:t>Further study into how I-vectors are created and used within speaker identification can be done within this project. A major struggle came from the documentation involving the subject never gave clarity to the process beyond the overview steps. </a:t>
            </a:r>
          </a:p>
          <a:p>
            <a:r>
              <a:rPr lang="en-US" sz="2800" dirty="0"/>
              <a:t>Another aspect that can be improved upon is the extraction of breathing sounds within sound files. A program called </a:t>
            </a:r>
            <a:r>
              <a:rPr lang="en-US" sz="2800" dirty="0" err="1"/>
              <a:t>CMUSphinx</a:t>
            </a:r>
            <a:r>
              <a:rPr lang="en-US" sz="2800" dirty="0"/>
              <a:t> can do this, but because of time constraints we weren’t able to learn the program and instead resorted to manually extracting the sounds. </a:t>
            </a:r>
          </a:p>
        </p:txBody>
      </p:sp>
      <p:sp>
        <p:nvSpPr>
          <p:cNvPr id="17" name="Rectangle 16">
            <a:extLst>
              <a:ext uri="{FF2B5EF4-FFF2-40B4-BE49-F238E27FC236}">
                <a16:creationId xmlns:a16="http://schemas.microsoft.com/office/drawing/2014/main" xmlns="" id="{5A9C41EC-675B-4543-A92B-E790BA5A1D33}"/>
              </a:ext>
            </a:extLst>
          </p:cNvPr>
          <p:cNvSpPr/>
          <p:nvPr/>
        </p:nvSpPr>
        <p:spPr>
          <a:xfrm>
            <a:off x="9994329" y="20885348"/>
            <a:ext cx="2218081" cy="307777"/>
          </a:xfrm>
          <a:prstGeom prst="rect">
            <a:avLst/>
          </a:prstGeom>
        </p:spPr>
        <p:txBody>
          <a:bodyPr wrap="square">
            <a:spAutoFit/>
          </a:bodyPr>
          <a:lstStyle/>
          <a:p>
            <a:r>
              <a:rPr lang="en-US" b="1" dirty="0"/>
              <a:t>Fig. 1 </a:t>
            </a:r>
            <a:r>
              <a:rPr lang="en-US" dirty="0"/>
              <a:t>CNN Model</a:t>
            </a:r>
            <a:endParaRPr lang="en-US" b="1" dirty="0"/>
          </a:p>
        </p:txBody>
      </p:sp>
      <p:sp>
        <p:nvSpPr>
          <p:cNvPr id="39" name="Rectangle 38">
            <a:extLst>
              <a:ext uri="{FF2B5EF4-FFF2-40B4-BE49-F238E27FC236}">
                <a16:creationId xmlns:a16="http://schemas.microsoft.com/office/drawing/2014/main" xmlns="" id="{92D4D508-0A3F-4BA1-800C-1F689D4A226D}"/>
              </a:ext>
            </a:extLst>
          </p:cNvPr>
          <p:cNvSpPr/>
          <p:nvPr/>
        </p:nvSpPr>
        <p:spPr>
          <a:xfrm>
            <a:off x="9994329" y="31262964"/>
            <a:ext cx="2218081" cy="307777"/>
          </a:xfrm>
          <a:prstGeom prst="rect">
            <a:avLst/>
          </a:prstGeom>
        </p:spPr>
        <p:txBody>
          <a:bodyPr wrap="square">
            <a:spAutoFit/>
          </a:bodyPr>
          <a:lstStyle/>
          <a:p>
            <a:r>
              <a:rPr lang="en-US" b="1" dirty="0"/>
              <a:t>Fig. 2 </a:t>
            </a:r>
            <a:r>
              <a:rPr lang="en-US" dirty="0"/>
              <a:t>Training Results</a:t>
            </a:r>
            <a:endParaRPr lang="en-US" b="1" dirty="0"/>
          </a:p>
        </p:txBody>
      </p:sp>
      <p:sp>
        <p:nvSpPr>
          <p:cNvPr id="18" name="Rectangle 17">
            <a:extLst>
              <a:ext uri="{FF2B5EF4-FFF2-40B4-BE49-F238E27FC236}">
                <a16:creationId xmlns:a16="http://schemas.microsoft.com/office/drawing/2014/main" xmlns="" id="{AA40B924-7929-4238-BA6D-75532E784F69}"/>
              </a:ext>
            </a:extLst>
          </p:cNvPr>
          <p:cNvSpPr/>
          <p:nvPr/>
        </p:nvSpPr>
        <p:spPr>
          <a:xfrm>
            <a:off x="23809643" y="19658416"/>
            <a:ext cx="8673900" cy="1320361"/>
          </a:xfrm>
          <a:prstGeom prst="rect">
            <a:avLst/>
          </a:prstGeom>
        </p:spPr>
        <p:txBody>
          <a:bodyPr wrap="square">
            <a:spAutoFit/>
          </a:bodyPr>
          <a:lstStyle/>
          <a:p>
            <a:pPr indent="182880" algn="just">
              <a:lnSpc>
                <a:spcPct val="95000"/>
              </a:lnSpc>
              <a:spcAft>
                <a:spcPts val="600"/>
              </a:spcAft>
              <a:tabLst>
                <a:tab pos="182880" algn="l"/>
              </a:tabLst>
            </a:pPr>
            <a:r>
              <a:rPr lang="x-none" sz="2800" spc="-5" dirty="0">
                <a:latin typeface="Arial" panose="020B0604020202020204" pitchFamily="34" charset="0"/>
                <a:ea typeface="SimSun" panose="02010600030101010101" pitchFamily="2" charset="-122"/>
                <a:cs typeface="Arial" panose="020B0604020202020204" pitchFamily="34" charset="0"/>
              </a:rPr>
              <a:t>The This work is funded by the National Science Foundation under the Research Experience for Undergraduates Program CNS1757017 grant.</a:t>
            </a:r>
            <a:endParaRPr lang="en-US" sz="2800" spc="-5" dirty="0">
              <a:latin typeface="Arial" panose="020B0604020202020204" pitchFamily="34" charset="0"/>
              <a:ea typeface="SimSun" panose="02010600030101010101" pitchFamily="2" charset="-122"/>
              <a:cs typeface="Arial" panose="020B0604020202020204" pitchFamily="34" charset="0"/>
            </a:endParaRPr>
          </a:p>
        </p:txBody>
      </p:sp>
      <p:pic>
        <p:nvPicPr>
          <p:cNvPr id="3" name="Picture 2">
            <a:extLst>
              <a:ext uri="{FF2B5EF4-FFF2-40B4-BE49-F238E27FC236}">
                <a16:creationId xmlns:a16="http://schemas.microsoft.com/office/drawing/2014/main" xmlns="" id="{4BD2368F-AAC7-4442-802D-EBD052FBDACA}"/>
              </a:ext>
            </a:extLst>
          </p:cNvPr>
          <p:cNvPicPr>
            <a:picLocks noChangeAspect="1"/>
          </p:cNvPicPr>
          <p:nvPr/>
        </p:nvPicPr>
        <p:blipFill>
          <a:blip r:embed="rId6"/>
          <a:stretch>
            <a:fillRect/>
          </a:stretch>
        </p:blipFill>
        <p:spPr>
          <a:xfrm>
            <a:off x="4087612" y="764633"/>
            <a:ext cx="5313868" cy="5313868"/>
          </a:xfrm>
          <a:prstGeom prst="rect">
            <a:avLst/>
          </a:prstGeom>
        </p:spPr>
      </p:pic>
      <p:pic>
        <p:nvPicPr>
          <p:cNvPr id="5" name="Picture 4">
            <a:extLst>
              <a:ext uri="{FF2B5EF4-FFF2-40B4-BE49-F238E27FC236}">
                <a16:creationId xmlns:a16="http://schemas.microsoft.com/office/drawing/2014/main" xmlns="" id="{8F5BE4D9-F2C7-4394-8812-3D6AB8D5FFE1}"/>
              </a:ext>
            </a:extLst>
          </p:cNvPr>
          <p:cNvPicPr>
            <a:picLocks noChangeAspect="1"/>
          </p:cNvPicPr>
          <p:nvPr/>
        </p:nvPicPr>
        <p:blipFill>
          <a:blip r:embed="rId7"/>
          <a:stretch>
            <a:fillRect/>
          </a:stretch>
        </p:blipFill>
        <p:spPr>
          <a:xfrm>
            <a:off x="24402671" y="1336636"/>
            <a:ext cx="7487841" cy="4140742"/>
          </a:xfrm>
          <a:prstGeom prst="rect">
            <a:avLst/>
          </a:prstGeom>
        </p:spPr>
      </p:pic>
      <p:pic>
        <p:nvPicPr>
          <p:cNvPr id="7" name="Picture 6">
            <a:extLst>
              <a:ext uri="{FF2B5EF4-FFF2-40B4-BE49-F238E27FC236}">
                <a16:creationId xmlns:a16="http://schemas.microsoft.com/office/drawing/2014/main" xmlns="" id="{597B46E5-3FC7-4A5F-A9E2-DBDFBBC1B19D}"/>
              </a:ext>
            </a:extLst>
          </p:cNvPr>
          <p:cNvPicPr>
            <a:picLocks noChangeAspect="1"/>
          </p:cNvPicPr>
          <p:nvPr/>
        </p:nvPicPr>
        <p:blipFill>
          <a:blip r:embed="rId8"/>
          <a:stretch>
            <a:fillRect/>
          </a:stretch>
        </p:blipFill>
        <p:spPr>
          <a:xfrm>
            <a:off x="12715278" y="3047542"/>
            <a:ext cx="7487841" cy="2363641"/>
          </a:xfrm>
          <a:prstGeom prst="rect">
            <a:avLst/>
          </a:prstGeom>
        </p:spPr>
      </p:pic>
    </p:spTree>
  </p:cSld>
  <p:clrMapOvr>
    <a:masterClrMapping/>
  </p:clrMapOvr>
</p:sld>
</file>

<file path=ppt/theme/theme1.xml><?xml version="1.0" encoding="utf-8"?>
<a:theme xmlns:a="http://schemas.openxmlformats.org/drawingml/2006/main" name="Default Design">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TotalTime>
  <Words>687</Words>
  <Application>Microsoft Office PowerPoint</Application>
  <PresentationFormat>Custom</PresentationFormat>
  <Paragraphs>41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SimSun</vt:lpstr>
      <vt:lpstr>Arial</vt:lpstr>
      <vt:lpstr>Calibri</vt:lpstr>
      <vt:lpstr>Times New Roman</vt:lpstr>
      <vt:lpstr>Default Design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Enyue Lu</dc:creator>
  <cp:lastModifiedBy>Enyue Lu</cp:lastModifiedBy>
  <cp:revision>15</cp:revision>
  <dcterms:modified xsi:type="dcterms:W3CDTF">2019-08-21T15:05:27Z</dcterms:modified>
</cp:coreProperties>
</file>