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73" r:id="rId2"/>
    <p:sldId id="257" r:id="rId3"/>
    <p:sldId id="258" r:id="rId4"/>
    <p:sldId id="259" r:id="rId5"/>
    <p:sldId id="27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82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2FD8229-0326-44E0-A9AD-DB270213C065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E69A90C-DE36-44A4-AA92-2EE5A9AAE5F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2925762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sz="4800" b="1" dirty="0" err="1"/>
              <a:t>CompTIA</a:t>
            </a:r>
            <a:r>
              <a:rPr lang="en-US" sz="4800" b="1" dirty="0"/>
              <a:t> A+ </a:t>
            </a:r>
            <a:r>
              <a:rPr lang="en-US" sz="4800" b="1" dirty="0" smtClean="0"/>
              <a:t>Objectives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0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6600" b="1" dirty="0" smtClean="0"/>
              <a:t>220-902</a:t>
            </a:r>
          </a:p>
          <a:p>
            <a:pPr marL="0" indent="0" algn="ctr">
              <a:buNone/>
            </a:pPr>
            <a:r>
              <a:rPr lang="en-US" b="1" dirty="0" smtClean="0"/>
              <a:t>2015 </a:t>
            </a:r>
            <a:r>
              <a:rPr lang="en-US" b="1" dirty="0" smtClean="0"/>
              <a:t>Edition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953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sz="3600" b="1" dirty="0"/>
              <a:t>In order to receive </a:t>
            </a:r>
            <a:r>
              <a:rPr lang="en-US" sz="3600" b="1" dirty="0" err="1"/>
              <a:t>CompTIA</a:t>
            </a:r>
            <a:r>
              <a:rPr lang="en-US" sz="3600" b="1" dirty="0"/>
              <a:t> A+ certification a candidate must pass two exams. The first exam is CompTIA A+ </a:t>
            </a:r>
            <a:r>
              <a:rPr lang="en-US" sz="3600" b="1" dirty="0" smtClean="0"/>
              <a:t>Fundamentals</a:t>
            </a:r>
            <a:r>
              <a:rPr lang="en-US" sz="3600" b="1" dirty="0"/>
              <a:t>, exam number </a:t>
            </a:r>
            <a:r>
              <a:rPr lang="en-US" sz="3600" b="1" dirty="0" smtClean="0"/>
              <a:t>220-901.</a:t>
            </a:r>
            <a:endParaRPr lang="en-US" sz="3600" dirty="0"/>
          </a:p>
          <a:p>
            <a:r>
              <a:rPr lang="en-US" sz="3600" dirty="0"/>
              <a:t> </a:t>
            </a:r>
            <a:r>
              <a:rPr lang="en-US" sz="3600" b="1" dirty="0"/>
              <a:t>The CompTIA A+ </a:t>
            </a:r>
            <a:r>
              <a:rPr lang="en-US" sz="3600" b="1" dirty="0" smtClean="0"/>
              <a:t>220-902 </a:t>
            </a:r>
            <a:r>
              <a:rPr lang="en-US" sz="3600" b="1" dirty="0"/>
              <a:t>exam, </a:t>
            </a:r>
            <a:r>
              <a:rPr lang="en-US" sz="3600" b="1" dirty="0" smtClean="0"/>
              <a:t>is </a:t>
            </a:r>
            <a:r>
              <a:rPr lang="en-US" sz="3600" b="1" dirty="0"/>
              <a:t>the second exam required in order for CompTIA A+ certification candidates to complete their certification in the </a:t>
            </a:r>
            <a:r>
              <a:rPr lang="en-US" sz="3600" b="1" dirty="0" smtClean="0"/>
              <a:t>2015 </a:t>
            </a:r>
            <a:r>
              <a:rPr lang="en-US" sz="3600" b="1" dirty="0"/>
              <a:t>Edition of CompTIA A+.</a:t>
            </a:r>
          </a:p>
        </p:txBody>
      </p:sp>
    </p:spTree>
    <p:extLst>
      <p:ext uri="{BB962C8B-B14F-4D97-AF65-F5344CB8AC3E}">
        <p14:creationId xmlns:p14="http://schemas.microsoft.com/office/powerpoint/2010/main" val="134587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Importance of Domains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04556"/>
              </p:ext>
            </p:extLst>
          </p:nvPr>
        </p:nvGraphicFramePr>
        <p:xfrm>
          <a:off x="1143000" y="1219200"/>
          <a:ext cx="7924800" cy="5596890"/>
        </p:xfrm>
        <a:graphic>
          <a:graphicData uri="http://schemas.openxmlformats.org/drawingml/2006/table">
            <a:tbl>
              <a:tblPr/>
              <a:tblGrid>
                <a:gridCol w="2438400"/>
                <a:gridCol w="1828800"/>
                <a:gridCol w="1828800"/>
                <a:gridCol w="1828800"/>
              </a:tblGrid>
              <a:tr h="914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Domain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Percentage of Examination</a:t>
                      </a:r>
                    </a:p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220-902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Percentage of Examination</a:t>
                      </a:r>
                    </a:p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220-802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 of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Examination</a:t>
                      </a:r>
                    </a:p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220-702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 Hardware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 Operating Systems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29% + 12%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 Mobile Devices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 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Networking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 Software </a:t>
                      </a:r>
                      <a:r>
                        <a:rPr lang="en-US" sz="2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Toubleshooting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6.0 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Security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Operational Proc.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5578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Operating Systems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endParaRPr lang="en-US" sz="6000" dirty="0" smtClean="0"/>
          </a:p>
          <a:p>
            <a:pPr marL="82296" indent="0" algn="ctr">
              <a:buNone/>
            </a:pPr>
            <a:r>
              <a:rPr lang="en-US" sz="6000" dirty="0" smtClean="0"/>
              <a:t>41%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996952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813B2D"/>
                </a:solidFill>
              </a:rPr>
              <a:t>Groups Responsibility</a:t>
            </a:r>
            <a:endParaRPr lang="en-US" b="1" dirty="0">
              <a:solidFill>
                <a:srgbClr val="813B2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Each group should review 902 objectives and cover all topics related to their presentation</a:t>
            </a:r>
            <a:endParaRPr lang="en-US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42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76</TotalTime>
  <Words>164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Gill Sans MT</vt:lpstr>
      <vt:lpstr>Verdana</vt:lpstr>
      <vt:lpstr>Wingdings 2</vt:lpstr>
      <vt:lpstr>Solstice</vt:lpstr>
      <vt:lpstr>  CompTIA A+ Objectives</vt:lpstr>
      <vt:lpstr>Introduction</vt:lpstr>
      <vt:lpstr>Relative Importance of Domains</vt:lpstr>
      <vt:lpstr>Operating Systems</vt:lpstr>
      <vt:lpstr>Groups Responsibility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CompTIA A+ Practical Application Objectives</dc:title>
  <dc:creator>x32</dc:creator>
  <cp:lastModifiedBy>Fatollah Salimian</cp:lastModifiedBy>
  <cp:revision>8</cp:revision>
  <dcterms:created xsi:type="dcterms:W3CDTF">2011-02-10T04:03:46Z</dcterms:created>
  <dcterms:modified xsi:type="dcterms:W3CDTF">2017-02-16T21:05:42Z</dcterms:modified>
</cp:coreProperties>
</file>