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47" d="100"/>
          <a:sy n="47" d="100"/>
        </p:scale>
        <p:origin x="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9F11-7BF2-49C9-822B-11A72262EBB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Code::Blocks for </a:t>
            </a:r>
            <a:r>
              <a:rPr lang="en-US" dirty="0" err="1" smtClean="0"/>
              <a:t>c++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Code:Blocks</a:t>
            </a:r>
            <a:r>
              <a:rPr lang="en-US" dirty="0" smtClean="0"/>
              <a:t>, you will get: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99529"/>
            <a:ext cx="7583344" cy="394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To start a new project, launch </a:t>
            </a:r>
            <a:r>
              <a:rPr lang="en-US" dirty="0"/>
              <a:t>the Project Wizard through </a:t>
            </a:r>
            <a:r>
              <a:rPr lang="en-US" i="1" dirty="0"/>
              <a:t>File-&gt;New-&gt;</a:t>
            </a:r>
            <a:r>
              <a:rPr lang="en-US" i="1" dirty="0" smtClean="0"/>
              <a:t>Project</a:t>
            </a: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00200"/>
            <a:ext cx="6477000" cy="47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/>
              <a:t>Select </a:t>
            </a:r>
            <a:r>
              <a:rPr lang="en-US" b="1" dirty="0"/>
              <a:t>Console application</a:t>
            </a:r>
            <a:r>
              <a:rPr lang="en-US" dirty="0"/>
              <a:t>, as this is the most common for general purposes, an click </a:t>
            </a:r>
            <a:r>
              <a:rPr lang="en-US" b="1" dirty="0" smtClean="0"/>
              <a:t>Go</a:t>
            </a:r>
            <a:r>
              <a:rPr lang="en-US" dirty="0"/>
              <a:t> </a:t>
            </a:r>
            <a:r>
              <a:rPr lang="en-US" dirty="0" smtClean="0"/>
              <a:t>to get: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638800" cy="46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 to get (make sure </a:t>
            </a:r>
            <a:r>
              <a:rPr lang="en-US" dirty="0" err="1" smtClean="0"/>
              <a:t>c++</a:t>
            </a:r>
            <a:r>
              <a:rPr lang="en-US" dirty="0" smtClean="0"/>
              <a:t> is highlighted)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324600" cy="53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 smtClean="0"/>
              <a:t>Give </a:t>
            </a:r>
            <a:r>
              <a:rPr lang="en-US" dirty="0"/>
              <a:t>the project a name and </a:t>
            </a:r>
            <a:r>
              <a:rPr lang="en-US" dirty="0" smtClean="0"/>
              <a:t>type or select </a:t>
            </a:r>
            <a:r>
              <a:rPr lang="en-US" dirty="0"/>
              <a:t>a destination folder. (</a:t>
            </a:r>
            <a:r>
              <a:rPr lang="en-US" dirty="0" smtClean="0"/>
              <a:t>Code</a:t>
            </a:r>
            <a:r>
              <a:rPr lang="en-US" dirty="0"/>
              <a:t>::Blocks will generate the remaining entries from these two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606771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Keep everything as default (this is where the compiler, debug, and release configuration is set)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5867400" cy="48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b="1" dirty="0" smtClean="0"/>
              <a:t>Finish </a:t>
            </a:r>
            <a:r>
              <a:rPr lang="en-US" dirty="0" smtClean="0"/>
              <a:t>and </a:t>
            </a:r>
            <a:r>
              <a:rPr lang="en-US" dirty="0"/>
              <a:t>the project will be generated.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b="1" dirty="0" smtClean="0"/>
              <a:t>Projects</a:t>
            </a:r>
            <a:r>
              <a:rPr lang="en-US" dirty="0"/>
              <a:t> tab of the </a:t>
            </a:r>
            <a:r>
              <a:rPr lang="en-US" b="1" dirty="0"/>
              <a:t>Management</a:t>
            </a:r>
            <a:r>
              <a:rPr lang="en-US" dirty="0"/>
              <a:t> pane on the left </a:t>
            </a:r>
            <a:endParaRPr lang="en-US" dirty="0" smtClean="0"/>
          </a:p>
          <a:p>
            <a:pPr lvl="1"/>
            <a:r>
              <a:rPr lang="en-US" dirty="0" smtClean="0"/>
              <a:t>Expand </a:t>
            </a:r>
            <a:r>
              <a:rPr lang="en-US" dirty="0"/>
              <a:t>the folders </a:t>
            </a:r>
          </a:p>
          <a:p>
            <a:pPr lvl="1"/>
            <a:r>
              <a:rPr lang="en-US" dirty="0" smtClean="0"/>
              <a:t>Double </a:t>
            </a:r>
            <a:r>
              <a:rPr lang="en-US" dirty="0"/>
              <a:t>click on the source file </a:t>
            </a:r>
            <a:r>
              <a:rPr lang="en-US" b="1" dirty="0"/>
              <a:t>main.cpp</a:t>
            </a:r>
            <a:r>
              <a:rPr lang="en-US" dirty="0"/>
              <a:t> to open it in the editor.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52800"/>
            <a:ext cx="8077126" cy="49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/>
              <a:t>Press </a:t>
            </a:r>
            <a:r>
              <a:rPr lang="en-US" i="1" dirty="0"/>
              <a:t>Ctrl-F9</a:t>
            </a:r>
            <a:r>
              <a:rPr lang="en-US" dirty="0"/>
              <a:t>, </a:t>
            </a:r>
            <a:r>
              <a:rPr lang="en-US" i="1" dirty="0"/>
              <a:t>Build-&gt;Build</a:t>
            </a:r>
            <a:r>
              <a:rPr lang="en-US" dirty="0"/>
              <a:t>,  to compile the project.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47" y="1600200"/>
            <a:ext cx="778185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4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4525963"/>
          </a:xfrm>
        </p:spPr>
        <p:txBody>
          <a:bodyPr/>
          <a:lstStyle/>
          <a:p>
            <a:r>
              <a:rPr lang="en-US" dirty="0"/>
              <a:t>Press </a:t>
            </a:r>
            <a:r>
              <a:rPr lang="en-US" i="1" dirty="0" smtClean="0"/>
              <a:t>Ctrl-F10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i="1" dirty="0"/>
              <a:t>Build-</a:t>
            </a:r>
            <a:r>
              <a:rPr lang="en-US" i="1" dirty="0" smtClean="0"/>
              <a:t>&gt;Run</a:t>
            </a:r>
            <a:r>
              <a:rPr lang="en-US" dirty="0" smtClean="0"/>
              <a:t>, </a:t>
            </a:r>
            <a:r>
              <a:rPr lang="en-US" dirty="0"/>
              <a:t> to </a:t>
            </a:r>
            <a:r>
              <a:rPr lang="en-US" dirty="0" smtClean="0"/>
              <a:t>run your program.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47" y="1600200"/>
            <a:ext cx="778185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How to use Code::Blocks for c++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Salisbury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visual studio for c++</dc:title>
  <dc:creator>Information Technology</dc:creator>
  <cp:lastModifiedBy>Xiaohong Wang</cp:lastModifiedBy>
  <cp:revision>14</cp:revision>
  <dcterms:created xsi:type="dcterms:W3CDTF">2012-01-25T15:41:28Z</dcterms:created>
  <dcterms:modified xsi:type="dcterms:W3CDTF">2019-01-16T19:38:42Z</dcterms:modified>
</cp:coreProperties>
</file>