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>
        <p:scale>
          <a:sx n="50" d="100"/>
          <a:sy n="50" d="100"/>
        </p:scale>
        <p:origin x="-266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9F11-7BF2-49C9-822B-11A72262EBB8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C8AF-7577-4452-86E5-A6DB8B983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visual studio for </a:t>
            </a:r>
            <a:r>
              <a:rPr lang="en-US" dirty="0" err="1" smtClean="0"/>
              <a:t>c++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Visual Studio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10501"/>
            <a:ext cx="8534399" cy="65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1"/>
            <a:ext cx="8499255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31580"/>
            <a:ext cx="8381999" cy="64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3332"/>
            <a:ext cx="8458199" cy="656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1920"/>
            <a:ext cx="8534399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44" y="152401"/>
            <a:ext cx="8499256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25"/>
            <a:ext cx="8382000" cy="646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90070"/>
            <a:ext cx="8534399" cy="65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1367"/>
            <a:ext cx="8445257" cy="653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1139"/>
            <a:ext cx="8610600" cy="66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155"/>
            <a:ext cx="8686800" cy="66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7456"/>
            <a:ext cx="8686799" cy="66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13870"/>
            <a:ext cx="8534399" cy="65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34" y="152401"/>
            <a:ext cx="8471566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12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use visual studio for c++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Salisbury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visual studio for c++</dc:title>
  <dc:creator>Information Technology</dc:creator>
  <cp:lastModifiedBy>Information Technology</cp:lastModifiedBy>
  <cp:revision>8</cp:revision>
  <dcterms:created xsi:type="dcterms:W3CDTF">2012-01-25T15:41:28Z</dcterms:created>
  <dcterms:modified xsi:type="dcterms:W3CDTF">2012-01-30T14:18:55Z</dcterms:modified>
</cp:coreProperties>
</file>