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299" r:id="rId41"/>
    <p:sldId id="300" r:id="rId42"/>
    <p:sldId id="301"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FF"/>
    <a:srgbClr val="FFCCFF"/>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7" autoAdjust="0"/>
    <p:restoredTop sz="86475" autoAdjust="0"/>
  </p:normalViewPr>
  <p:slideViewPr>
    <p:cSldViewPr>
      <p:cViewPr>
        <p:scale>
          <a:sx n="90" d="100"/>
          <a:sy n="90" d="100"/>
        </p:scale>
        <p:origin x="-288" y="1080"/>
      </p:cViewPr>
      <p:guideLst>
        <p:guide orient="horz" pos="2160"/>
        <p:guide pos="2880"/>
      </p:guideLst>
    </p:cSldViewPr>
  </p:slideViewPr>
  <p:outlineViewPr>
    <p:cViewPr>
      <p:scale>
        <a:sx n="33" d="100"/>
        <a:sy n="33" d="100"/>
      </p:scale>
      <p:origin x="0" y="9882"/>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13" Type="http://schemas.openxmlformats.org/officeDocument/2006/relationships/slide" Target="slides/slide13.xml"/><Relationship Id="rId3" Type="http://schemas.openxmlformats.org/officeDocument/2006/relationships/slide" Target="slides/slide3.xml"/><Relationship Id="rId7" Type="http://schemas.openxmlformats.org/officeDocument/2006/relationships/slide" Target="slides/slide7.xml"/><Relationship Id="rId12" Type="http://schemas.openxmlformats.org/officeDocument/2006/relationships/slide" Target="slides/slide12.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 Id="rId14" Type="http://schemas.openxmlformats.org/officeDocument/2006/relationships/slide" Target="slides/slide1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91842" name="Rectangle 2"/>
          <p:cNvSpPr>
            <a:spLocks noGrp="1" noChangeArrowheads="1"/>
          </p:cNvSpPr>
          <p:nvPr>
            <p:ph type="ctrTitle"/>
          </p:nvPr>
        </p:nvSpPr>
        <p:spPr>
          <a:xfrm>
            <a:off x="685800" y="685800"/>
            <a:ext cx="7772400" cy="2127250"/>
          </a:xfrm>
        </p:spPr>
        <p:txBody>
          <a:bodyPr/>
          <a:lstStyle>
            <a:lvl1pPr algn="ctr">
              <a:defRPr sz="5800"/>
            </a:lvl1pPr>
          </a:lstStyle>
          <a:p>
            <a:r>
              <a:rPr lang="en-US" smtClean="0"/>
              <a:t>Click to edit Master title style</a:t>
            </a:r>
            <a:endParaRPr lang="en-US"/>
          </a:p>
        </p:txBody>
      </p:sp>
      <p:sp>
        <p:nvSpPr>
          <p:cNvPr id="291843"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r>
              <a:rPr lang="en-US" smtClean="0"/>
              <a:t>Click to edit Master subtitle style</a:t>
            </a:r>
            <a:endParaRPr lang="en-US"/>
          </a:p>
        </p:txBody>
      </p:sp>
      <p:sp>
        <p:nvSpPr>
          <p:cNvPr id="291844" name="Rectangle 4"/>
          <p:cNvSpPr>
            <a:spLocks noGrp="1" noChangeArrowheads="1"/>
          </p:cNvSpPr>
          <p:nvPr>
            <p:ph type="dt" sz="half" idx="2"/>
          </p:nvPr>
        </p:nvSpPr>
        <p:spPr/>
        <p:txBody>
          <a:bodyPr/>
          <a:lstStyle>
            <a:lvl1pPr>
              <a:defRPr/>
            </a:lvl1pPr>
          </a:lstStyle>
          <a:p>
            <a:fld id="{37B66ED3-392E-4B91-AB35-1B3DA8F8DBB5}" type="datetimeFigureOut">
              <a:rPr lang="en-US" smtClean="0"/>
              <a:pPr/>
              <a:t>4/3/2013</a:t>
            </a:fld>
            <a:endParaRPr lang="en-US"/>
          </a:p>
        </p:txBody>
      </p:sp>
      <p:sp>
        <p:nvSpPr>
          <p:cNvPr id="291845" name="Rectangle 5"/>
          <p:cNvSpPr>
            <a:spLocks noGrp="1" noChangeArrowheads="1"/>
          </p:cNvSpPr>
          <p:nvPr>
            <p:ph type="ftr" sz="quarter" idx="3"/>
          </p:nvPr>
        </p:nvSpPr>
        <p:spPr/>
        <p:txBody>
          <a:bodyPr/>
          <a:lstStyle>
            <a:lvl1pPr>
              <a:defRPr/>
            </a:lvl1pPr>
          </a:lstStyle>
          <a:p>
            <a:endParaRPr lang="en-US"/>
          </a:p>
        </p:txBody>
      </p:sp>
      <p:sp>
        <p:nvSpPr>
          <p:cNvPr id="291846" name="Rectangle 6"/>
          <p:cNvSpPr>
            <a:spLocks noGrp="1" noChangeArrowheads="1"/>
          </p:cNvSpPr>
          <p:nvPr>
            <p:ph type="sldNum" sz="quarter" idx="4"/>
          </p:nvPr>
        </p:nvSpPr>
        <p:spPr/>
        <p:txBody>
          <a:bodyPr/>
          <a:lstStyle>
            <a:lvl1pPr>
              <a:defRPr/>
            </a:lvl1pPr>
          </a:lstStyle>
          <a:p>
            <a:fld id="{6430D4AC-3CA4-4E1F-96A3-2C0A9D9DDC1B}" type="slidenum">
              <a:rPr lang="en-US" smtClean="0"/>
              <a:pPr/>
              <a:t>‹#›</a:t>
            </a:fld>
            <a:endParaRPr lang="en-US"/>
          </a:p>
        </p:txBody>
      </p:sp>
      <p:grpSp>
        <p:nvGrpSpPr>
          <p:cNvPr id="2" name="Group 7"/>
          <p:cNvGrpSpPr>
            <a:grpSpLocks/>
          </p:cNvGrpSpPr>
          <p:nvPr/>
        </p:nvGrpSpPr>
        <p:grpSpPr bwMode="auto">
          <a:xfrm>
            <a:off x="228600" y="2889250"/>
            <a:ext cx="8610600" cy="201613"/>
            <a:chOff x="144" y="1680"/>
            <a:chExt cx="5424" cy="144"/>
          </a:xfrm>
        </p:grpSpPr>
        <p:sp>
          <p:nvSpPr>
            <p:cNvPr id="291848"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endParaRPr lang="en-US"/>
            </a:p>
          </p:txBody>
        </p:sp>
        <p:sp>
          <p:nvSpPr>
            <p:cNvPr id="291849"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endParaRPr lang="en-US"/>
            </a:p>
          </p:txBody>
        </p:sp>
        <p:sp>
          <p:nvSpPr>
            <p:cNvPr id="291850"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endParaRPr lang="en-US"/>
            </a:p>
          </p:txBody>
        </p:sp>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7B66ED3-392E-4B91-AB35-1B3DA8F8DBB5}" type="datetimeFigureOut">
              <a:rPr lang="en-US" smtClean="0"/>
              <a:pPr/>
              <a:t>4/3/2013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430D4AC-3CA4-4E1F-96A3-2C0A9D9DDC1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7B66ED3-392E-4B91-AB35-1B3DA8F8DBB5}" type="datetimeFigureOut">
              <a:rPr lang="en-US" smtClean="0"/>
              <a:pPr/>
              <a:t>4/3/2013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430D4AC-3CA4-4E1F-96A3-2C0A9D9DDC1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7B66ED3-392E-4B91-AB35-1B3DA8F8DBB5}" type="datetimeFigureOut">
              <a:rPr lang="en-US" smtClean="0"/>
              <a:pPr/>
              <a:t>4/3/2013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430D4AC-3CA4-4E1F-96A3-2C0A9D9DDC1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37B66ED3-392E-4B91-AB35-1B3DA8F8DBB5}" type="datetimeFigureOut">
              <a:rPr lang="en-US" smtClean="0"/>
              <a:pPr/>
              <a:t>4/3/2013</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430D4AC-3CA4-4E1F-96A3-2C0A9D9DDC1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37B66ED3-392E-4B91-AB35-1B3DA8F8DBB5}" type="datetimeFigureOut">
              <a:rPr lang="en-US" smtClean="0"/>
              <a:pPr/>
              <a:t>4/3/2013</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430D4AC-3CA4-4E1F-96A3-2C0A9D9DDC1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37B66ED3-392E-4B91-AB35-1B3DA8F8DBB5}" type="datetimeFigureOut">
              <a:rPr lang="en-US" smtClean="0"/>
              <a:pPr/>
              <a:t>4/3/2013</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430D4AC-3CA4-4E1F-96A3-2C0A9D9DDC1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37B66ED3-392E-4B91-AB35-1B3DA8F8DBB5}" type="datetimeFigureOut">
              <a:rPr lang="en-US" smtClean="0"/>
              <a:pPr/>
              <a:t>4/3/2013</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6430D4AC-3CA4-4E1F-96A3-2C0A9D9DDC1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7B66ED3-392E-4B91-AB35-1B3DA8F8DBB5}" type="datetimeFigureOut">
              <a:rPr lang="en-US" smtClean="0"/>
              <a:pPr/>
              <a:t>4/3/2013</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430D4AC-3CA4-4E1F-96A3-2C0A9D9DDC1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37B66ED3-392E-4B91-AB35-1B3DA8F8DBB5}" type="datetimeFigureOut">
              <a:rPr lang="en-US" smtClean="0"/>
              <a:pPr/>
              <a:t>4/3/2013</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430D4AC-3CA4-4E1F-96A3-2C0A9D9DDC1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37B66ED3-392E-4B91-AB35-1B3DA8F8DBB5}" type="datetimeFigureOut">
              <a:rPr lang="en-US" smtClean="0"/>
              <a:pPr/>
              <a:t>4/3/2013</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430D4AC-3CA4-4E1F-96A3-2C0A9D9DDC1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90819"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0820"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fld id="{37B66ED3-392E-4B91-AB35-1B3DA8F8DBB5}" type="datetimeFigureOut">
              <a:rPr lang="en-US" smtClean="0"/>
              <a:pPr/>
              <a:t>4/3/2013</a:t>
            </a:fld>
            <a:endParaRPr lang="en-US"/>
          </a:p>
        </p:txBody>
      </p:sp>
      <p:sp>
        <p:nvSpPr>
          <p:cNvPr id="29082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endParaRPr lang="en-US"/>
          </a:p>
        </p:txBody>
      </p:sp>
      <p:sp>
        <p:nvSpPr>
          <p:cNvPr id="290822"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6430D4AC-3CA4-4E1F-96A3-2C0A9D9DDC1B}" type="slidenum">
              <a:rPr lang="en-US" smtClean="0"/>
              <a:pPr/>
              <a:t>‹#›</a:t>
            </a:fld>
            <a:endParaRPr lang="en-US"/>
          </a:p>
        </p:txBody>
      </p:sp>
      <p:sp>
        <p:nvSpPr>
          <p:cNvPr id="290823"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eaLnBrk="1" hangingPunct="1"/>
            <a:endParaRPr lang="en-US" sz="2400">
              <a:latin typeface="Times New Roman" charset="0"/>
            </a:endParaRPr>
          </a:p>
        </p:txBody>
      </p:sp>
      <p:sp>
        <p:nvSpPr>
          <p:cNvPr id="290824"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endParaRPr lang="en-US"/>
          </a:p>
        </p:txBody>
      </p:sp>
      <p:sp>
        <p:nvSpPr>
          <p:cNvPr id="290825"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eaLnBrk="1" hangingPunct="1"/>
            <a:endParaRPr lang="en-US" sz="2400">
              <a:latin typeface="Times New Roman" charset="0"/>
            </a:endParaRPr>
          </a:p>
        </p:txBody>
      </p:sp>
      <p:sp>
        <p:nvSpPr>
          <p:cNvPr id="290826"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eaLnBrk="1" hangingPunct="1"/>
            <a:endParaRPr lang="en-US" sz="2400">
              <a:latin typeface="Times New Roman"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Garamond" pitchFamily="18" charset="0"/>
        </a:defRPr>
      </a:lvl2pPr>
      <a:lvl3pPr algn="l" rtl="0" eaLnBrk="1" fontAlgn="base" hangingPunct="1">
        <a:spcBef>
          <a:spcPct val="0"/>
        </a:spcBef>
        <a:spcAft>
          <a:spcPct val="0"/>
        </a:spcAft>
        <a:defRPr sz="4400">
          <a:solidFill>
            <a:schemeClr val="tx2"/>
          </a:solidFill>
          <a:latin typeface="Garamond" pitchFamily="18" charset="0"/>
        </a:defRPr>
      </a:lvl3pPr>
      <a:lvl4pPr algn="l" rtl="0" eaLnBrk="1" fontAlgn="base" hangingPunct="1">
        <a:spcBef>
          <a:spcPct val="0"/>
        </a:spcBef>
        <a:spcAft>
          <a:spcPct val="0"/>
        </a:spcAft>
        <a:defRPr sz="4400">
          <a:solidFill>
            <a:schemeClr val="tx2"/>
          </a:solidFill>
          <a:latin typeface="Garamond" pitchFamily="18" charset="0"/>
        </a:defRPr>
      </a:lvl4pPr>
      <a:lvl5pPr algn="l" rtl="0" eaLnBrk="1" fontAlgn="base" hangingPunct="1">
        <a:spcBef>
          <a:spcPct val="0"/>
        </a:spcBef>
        <a:spcAft>
          <a:spcPct val="0"/>
        </a:spcAft>
        <a:defRPr sz="4400">
          <a:solidFill>
            <a:schemeClr val="tx2"/>
          </a:solidFill>
          <a:latin typeface="Garamond" pitchFamily="18" charset="0"/>
        </a:defRPr>
      </a:lvl5pPr>
      <a:lvl6pPr marL="457200" algn="l" rtl="0" eaLnBrk="1" fontAlgn="base" hangingPunct="1">
        <a:spcBef>
          <a:spcPct val="0"/>
        </a:spcBef>
        <a:spcAft>
          <a:spcPct val="0"/>
        </a:spcAft>
        <a:defRPr sz="4400">
          <a:solidFill>
            <a:schemeClr val="tx2"/>
          </a:solidFill>
          <a:latin typeface="Garamond" pitchFamily="18" charset="0"/>
        </a:defRPr>
      </a:lvl6pPr>
      <a:lvl7pPr marL="914400" algn="l" rtl="0" eaLnBrk="1" fontAlgn="base" hangingPunct="1">
        <a:spcBef>
          <a:spcPct val="0"/>
        </a:spcBef>
        <a:spcAft>
          <a:spcPct val="0"/>
        </a:spcAft>
        <a:defRPr sz="4400">
          <a:solidFill>
            <a:schemeClr val="tx2"/>
          </a:solidFill>
          <a:latin typeface="Garamond" pitchFamily="18" charset="0"/>
        </a:defRPr>
      </a:lvl7pPr>
      <a:lvl8pPr marL="1371600" algn="l" rtl="0" eaLnBrk="1" fontAlgn="base" hangingPunct="1">
        <a:spcBef>
          <a:spcPct val="0"/>
        </a:spcBef>
        <a:spcAft>
          <a:spcPct val="0"/>
        </a:spcAft>
        <a:defRPr sz="4400">
          <a:solidFill>
            <a:schemeClr val="tx2"/>
          </a:solidFill>
          <a:latin typeface="Garamond" pitchFamily="18" charset="0"/>
        </a:defRPr>
      </a:lvl8pPr>
      <a:lvl9pPr marL="1828800" algn="l" rtl="0" eaLnBrk="1" fontAlgn="base" hangingPunct="1">
        <a:spcBef>
          <a:spcPct val="0"/>
        </a:spcBef>
        <a:spcAft>
          <a:spcPct val="0"/>
        </a:spcAft>
        <a:defRPr sz="4400">
          <a:solidFill>
            <a:schemeClr val="tx2"/>
          </a:solidFill>
          <a:latin typeface="Garamond" pitchFamily="18" charset="0"/>
        </a:defRPr>
      </a:lvl9pPr>
    </p:titleStyle>
    <p:body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Preview</a:t>
            </a:r>
            <a:endParaRPr lang="en-US" dirty="0"/>
          </a:p>
        </p:txBody>
      </p:sp>
      <p:sp>
        <p:nvSpPr>
          <p:cNvPr id="5" name="Content Placeholder 4"/>
          <p:cNvSpPr>
            <a:spLocks noGrp="1"/>
          </p:cNvSpPr>
          <p:nvPr>
            <p:ph idx="1"/>
          </p:nvPr>
        </p:nvSpPr>
        <p:spPr/>
        <p:txBody>
          <a:bodyPr/>
          <a:lstStyle/>
          <a:p>
            <a:r>
              <a:rPr lang="en-US" dirty="0" smtClean="0"/>
              <a:t>Dynamic Programming</a:t>
            </a:r>
          </a:p>
          <a:p>
            <a:pPr lvl="1"/>
            <a:r>
              <a:rPr lang="en-US" dirty="0" smtClean="0"/>
              <a:t>Fibonacci Sequence</a:t>
            </a:r>
          </a:p>
          <a:p>
            <a:pPr lvl="1"/>
            <a:r>
              <a:rPr lang="en-US" dirty="0" smtClean="0"/>
              <a:t>Longest Common </a:t>
            </a:r>
            <a:r>
              <a:rPr lang="en-US" dirty="0" smtClean="0"/>
              <a:t>Subsequence</a:t>
            </a:r>
            <a:endParaRPr lang="en-US" dirty="0" smtClean="0"/>
          </a:p>
        </p:txBody>
      </p:sp>
    </p:spTree>
    <p:extLst>
      <p:ext uri="{BB962C8B-B14F-4D97-AF65-F5344CB8AC3E}">
        <p14:creationId xmlns:p14="http://schemas.microsoft.com/office/powerpoint/2010/main" val="29133539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sz="3600" dirty="0"/>
              <a:t>Dynamic Programming</a:t>
            </a:r>
            <a:br>
              <a:rPr lang="en-US" sz="3600" dirty="0"/>
            </a:br>
            <a:r>
              <a:rPr lang="en-US" sz="3000" dirty="0"/>
              <a:t>(longest common subsequence)</a:t>
            </a:r>
          </a:p>
        </p:txBody>
      </p:sp>
      <p:sp>
        <p:nvSpPr>
          <p:cNvPr id="59395" name="Rectangle 3"/>
          <p:cNvSpPr>
            <a:spLocks noGrp="1" noChangeArrowheads="1"/>
          </p:cNvSpPr>
          <p:nvPr>
            <p:ph type="body" idx="1"/>
          </p:nvPr>
        </p:nvSpPr>
        <p:spPr/>
        <p:txBody>
          <a:bodyPr/>
          <a:lstStyle/>
          <a:p>
            <a:pPr>
              <a:buFont typeface="Wingdings" pitchFamily="2" charset="2"/>
              <a:buNone/>
            </a:pPr>
            <a:r>
              <a:rPr lang="en-US" dirty="0"/>
              <a:t>Definition)</a:t>
            </a:r>
          </a:p>
          <a:p>
            <a:pPr>
              <a:buClr>
                <a:schemeClr val="tx2"/>
              </a:buClr>
            </a:pPr>
            <a:r>
              <a:rPr lang="en-US" dirty="0"/>
              <a:t>Given a sequence X = (x</a:t>
            </a:r>
            <a:r>
              <a:rPr lang="en-US" baseline="-25000" dirty="0"/>
              <a:t>1</a:t>
            </a:r>
            <a:r>
              <a:rPr lang="en-US" dirty="0"/>
              <a:t>, x</a:t>
            </a:r>
            <a:r>
              <a:rPr lang="en-US" baseline="-25000" dirty="0"/>
              <a:t>2</a:t>
            </a:r>
            <a:r>
              <a:rPr lang="en-US" dirty="0"/>
              <a:t>, …, </a:t>
            </a:r>
            <a:r>
              <a:rPr lang="en-US" dirty="0" err="1"/>
              <a:t>x</a:t>
            </a:r>
            <a:r>
              <a:rPr lang="en-US" baseline="-25000" dirty="0" err="1"/>
              <a:t>m</a:t>
            </a:r>
            <a:r>
              <a:rPr lang="en-US" dirty="0"/>
              <a:t>), we define i’s prefix of X, for </a:t>
            </a:r>
            <a:r>
              <a:rPr lang="en-US" dirty="0" err="1"/>
              <a:t>i</a:t>
            </a:r>
            <a:r>
              <a:rPr lang="en-US" dirty="0"/>
              <a:t> = 0, 1, …, m, as X</a:t>
            </a:r>
            <a:r>
              <a:rPr lang="en-US" baseline="-25000" dirty="0"/>
              <a:t>i</a:t>
            </a:r>
            <a:r>
              <a:rPr lang="en-US" dirty="0"/>
              <a:t> = (x</a:t>
            </a:r>
            <a:r>
              <a:rPr lang="en-US" baseline="-25000" dirty="0"/>
              <a:t>1</a:t>
            </a:r>
            <a:r>
              <a:rPr lang="en-US" dirty="0"/>
              <a:t>, x</a:t>
            </a:r>
            <a:r>
              <a:rPr lang="en-US" baseline="-25000" dirty="0"/>
              <a:t>2</a:t>
            </a:r>
            <a:r>
              <a:rPr lang="en-US" dirty="0"/>
              <a:t>, …, x</a:t>
            </a:r>
            <a:r>
              <a:rPr lang="en-US" baseline="-25000" dirty="0"/>
              <a:t>i</a:t>
            </a:r>
            <a:r>
              <a:rPr lang="en-US" dirty="0"/>
              <a:t>)</a:t>
            </a:r>
          </a:p>
          <a:p>
            <a:pPr>
              <a:buClr>
                <a:schemeClr val="tx2"/>
              </a:buClr>
            </a:pPr>
            <a:r>
              <a:rPr lang="en-US" dirty="0"/>
              <a:t>Ex) X = (A, B, C, B, D, A, B), then</a:t>
            </a:r>
          </a:p>
          <a:p>
            <a:pPr>
              <a:buFont typeface="Wingdings" pitchFamily="2" charset="2"/>
              <a:buNone/>
            </a:pPr>
            <a:r>
              <a:rPr lang="en-US" dirty="0"/>
              <a:t>   X</a:t>
            </a:r>
            <a:r>
              <a:rPr lang="en-US" baseline="-25000" dirty="0"/>
              <a:t>4</a:t>
            </a:r>
            <a:r>
              <a:rPr lang="en-US" dirty="0"/>
              <a:t>= (A, B, C, B)</a:t>
            </a:r>
          </a:p>
          <a:p>
            <a:pPr>
              <a:buFont typeface="Wingdings" pitchFamily="2" charset="2"/>
              <a:buNone/>
            </a:pPr>
            <a:r>
              <a:rPr lang="en-US" dirty="0"/>
              <a:t>   X</a:t>
            </a:r>
            <a:r>
              <a:rPr lang="en-US" baseline="-25000" dirty="0"/>
              <a:t>0</a:t>
            </a:r>
            <a:r>
              <a:rPr lang="en-US" dirty="0"/>
              <a:t> is empty sequence</a:t>
            </a:r>
          </a:p>
        </p:txBody>
      </p:sp>
    </p:spTree>
    <p:extLst>
      <p:ext uri="{BB962C8B-B14F-4D97-AF65-F5344CB8AC3E}">
        <p14:creationId xmlns:p14="http://schemas.microsoft.com/office/powerpoint/2010/main" val="17636627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25603" name="Rectangle 3"/>
          <p:cNvSpPr>
            <a:spLocks noGrp="1" noChangeArrowheads="1"/>
          </p:cNvSpPr>
          <p:nvPr>
            <p:ph type="body" idx="1"/>
          </p:nvPr>
        </p:nvSpPr>
        <p:spPr/>
        <p:txBody>
          <a:bodyPr/>
          <a:lstStyle/>
          <a:p>
            <a:pPr marL="533400" indent="-533400">
              <a:lnSpc>
                <a:spcPct val="90000"/>
              </a:lnSpc>
              <a:buFont typeface="Wingdings" pitchFamily="2" charset="2"/>
              <a:buNone/>
            </a:pPr>
            <a:r>
              <a:rPr lang="en-US" dirty="0"/>
              <a:t>Theorem) Optimal substructure of an LCS</a:t>
            </a:r>
          </a:p>
          <a:p>
            <a:pPr marL="533400" indent="-533400">
              <a:lnSpc>
                <a:spcPct val="90000"/>
              </a:lnSpc>
              <a:buFont typeface="Wingdings" pitchFamily="2" charset="2"/>
              <a:buNone/>
            </a:pPr>
            <a:r>
              <a:rPr lang="en-US" dirty="0"/>
              <a:t>Let X = (x</a:t>
            </a:r>
            <a:r>
              <a:rPr lang="en-US" baseline="-25000" dirty="0"/>
              <a:t>1</a:t>
            </a:r>
            <a:r>
              <a:rPr lang="en-US" dirty="0"/>
              <a:t>, x</a:t>
            </a:r>
            <a:r>
              <a:rPr lang="en-US" baseline="-25000" dirty="0"/>
              <a:t>2</a:t>
            </a:r>
            <a:r>
              <a:rPr lang="en-US" dirty="0"/>
              <a:t>, …, </a:t>
            </a:r>
            <a:r>
              <a:rPr lang="en-US" dirty="0" err="1">
                <a:solidFill>
                  <a:srgbClr val="0000FF"/>
                </a:solidFill>
              </a:rPr>
              <a:t>x</a:t>
            </a:r>
            <a:r>
              <a:rPr lang="en-US" baseline="-25000" dirty="0" err="1">
                <a:solidFill>
                  <a:srgbClr val="0000FF"/>
                </a:solidFill>
              </a:rPr>
              <a:t>m</a:t>
            </a:r>
            <a:r>
              <a:rPr lang="en-US" dirty="0"/>
              <a:t>), and </a:t>
            </a:r>
          </a:p>
          <a:p>
            <a:pPr marL="533400" indent="-533400">
              <a:lnSpc>
                <a:spcPct val="90000"/>
              </a:lnSpc>
              <a:buFont typeface="Wingdings" pitchFamily="2" charset="2"/>
              <a:buNone/>
            </a:pPr>
            <a:r>
              <a:rPr lang="en-US" dirty="0"/>
              <a:t>      Y = (y</a:t>
            </a:r>
            <a:r>
              <a:rPr lang="en-US" baseline="-25000" dirty="0"/>
              <a:t>1</a:t>
            </a:r>
            <a:r>
              <a:rPr lang="en-US" dirty="0"/>
              <a:t>, y</a:t>
            </a:r>
            <a:r>
              <a:rPr lang="en-US" baseline="-25000" dirty="0"/>
              <a:t>2</a:t>
            </a:r>
            <a:r>
              <a:rPr lang="en-US" dirty="0"/>
              <a:t>, …, </a:t>
            </a:r>
            <a:r>
              <a:rPr lang="en-US" dirty="0" err="1">
                <a:solidFill>
                  <a:srgbClr val="0000FF"/>
                </a:solidFill>
              </a:rPr>
              <a:t>y</a:t>
            </a:r>
            <a:r>
              <a:rPr lang="en-US" baseline="-25000" dirty="0" err="1">
                <a:solidFill>
                  <a:srgbClr val="0000FF"/>
                </a:solidFill>
              </a:rPr>
              <a:t>n</a:t>
            </a:r>
            <a:r>
              <a:rPr lang="en-US" dirty="0"/>
              <a:t>) be sequences, and</a:t>
            </a:r>
          </a:p>
          <a:p>
            <a:pPr marL="533400" indent="-533400">
              <a:lnSpc>
                <a:spcPct val="90000"/>
              </a:lnSpc>
              <a:buFont typeface="Wingdings" pitchFamily="2" charset="2"/>
              <a:buNone/>
            </a:pPr>
            <a:r>
              <a:rPr lang="en-US" dirty="0"/>
              <a:t>      Z=(z</a:t>
            </a:r>
            <a:r>
              <a:rPr lang="en-US" baseline="-25000" dirty="0"/>
              <a:t>1</a:t>
            </a:r>
            <a:r>
              <a:rPr lang="en-US" dirty="0"/>
              <a:t>, z</a:t>
            </a:r>
            <a:r>
              <a:rPr lang="en-US" baseline="-25000" dirty="0"/>
              <a:t>2</a:t>
            </a:r>
            <a:r>
              <a:rPr lang="en-US" dirty="0"/>
              <a:t>, …, </a:t>
            </a:r>
            <a:r>
              <a:rPr lang="en-US" dirty="0" err="1">
                <a:solidFill>
                  <a:srgbClr val="0000FF"/>
                </a:solidFill>
              </a:rPr>
              <a:t>z</a:t>
            </a:r>
            <a:r>
              <a:rPr lang="en-US" baseline="-25000" dirty="0" err="1">
                <a:solidFill>
                  <a:srgbClr val="0000FF"/>
                </a:solidFill>
              </a:rPr>
              <a:t>k</a:t>
            </a:r>
            <a:r>
              <a:rPr lang="en-US" dirty="0"/>
              <a:t>) be any LCS of X and Y.</a:t>
            </a:r>
          </a:p>
          <a:p>
            <a:pPr marL="533400" indent="-533400">
              <a:lnSpc>
                <a:spcPct val="90000"/>
              </a:lnSpc>
              <a:buClr>
                <a:schemeClr val="tx2"/>
              </a:buClr>
              <a:buFont typeface="Wingdings" pitchFamily="2" charset="2"/>
              <a:buAutoNum type="arabicPeriod"/>
            </a:pPr>
            <a:r>
              <a:rPr lang="en-US" dirty="0"/>
              <a:t>if </a:t>
            </a:r>
            <a:r>
              <a:rPr lang="en-US" dirty="0" err="1"/>
              <a:t>x</a:t>
            </a:r>
            <a:r>
              <a:rPr lang="en-US" baseline="-25000" dirty="0" err="1"/>
              <a:t>m</a:t>
            </a:r>
            <a:r>
              <a:rPr lang="en-US" dirty="0"/>
              <a:t> = </a:t>
            </a:r>
            <a:r>
              <a:rPr lang="en-US" dirty="0" err="1"/>
              <a:t>y</a:t>
            </a:r>
            <a:r>
              <a:rPr lang="en-US" baseline="-25000" dirty="0" err="1"/>
              <a:t>n</a:t>
            </a:r>
            <a:r>
              <a:rPr lang="en-US" dirty="0"/>
              <a:t>, then </a:t>
            </a:r>
            <a:r>
              <a:rPr lang="en-US" dirty="0" err="1"/>
              <a:t>z</a:t>
            </a:r>
            <a:r>
              <a:rPr lang="en-US" baseline="-25000" dirty="0" err="1"/>
              <a:t>k</a:t>
            </a:r>
            <a:r>
              <a:rPr lang="en-US" dirty="0"/>
              <a:t>= </a:t>
            </a:r>
            <a:r>
              <a:rPr lang="en-US" dirty="0" err="1"/>
              <a:t>x</a:t>
            </a:r>
            <a:r>
              <a:rPr lang="en-US" baseline="-25000" dirty="0" err="1"/>
              <a:t>m</a:t>
            </a:r>
            <a:r>
              <a:rPr lang="en-US" dirty="0"/>
              <a:t>= </a:t>
            </a:r>
            <a:r>
              <a:rPr lang="en-US" dirty="0" err="1"/>
              <a:t>y</a:t>
            </a:r>
            <a:r>
              <a:rPr lang="en-US" baseline="-25000" dirty="0" err="1"/>
              <a:t>n</a:t>
            </a:r>
            <a:r>
              <a:rPr lang="en-US" dirty="0"/>
              <a:t> and Z</a:t>
            </a:r>
            <a:r>
              <a:rPr lang="en-US" baseline="-25000" dirty="0"/>
              <a:t>k-1</a:t>
            </a:r>
            <a:r>
              <a:rPr lang="en-US" dirty="0"/>
              <a:t> is an LCS of X</a:t>
            </a:r>
            <a:r>
              <a:rPr lang="en-US" baseline="-25000" dirty="0"/>
              <a:t>m-1</a:t>
            </a:r>
            <a:r>
              <a:rPr lang="en-US" dirty="0"/>
              <a:t> and Y</a:t>
            </a:r>
            <a:r>
              <a:rPr lang="en-US" baseline="-25000" dirty="0"/>
              <a:t>n-1</a:t>
            </a:r>
            <a:r>
              <a:rPr lang="en-US" dirty="0"/>
              <a:t>.</a:t>
            </a:r>
          </a:p>
          <a:p>
            <a:pPr marL="533400" indent="-533400">
              <a:lnSpc>
                <a:spcPct val="90000"/>
              </a:lnSpc>
              <a:buClr>
                <a:schemeClr val="tx2"/>
              </a:buClr>
              <a:buFont typeface="Wingdings" pitchFamily="2" charset="2"/>
              <a:buAutoNum type="arabicPeriod"/>
            </a:pPr>
            <a:r>
              <a:rPr lang="en-US" dirty="0"/>
              <a:t>If </a:t>
            </a:r>
            <a:r>
              <a:rPr lang="en-US" dirty="0" err="1"/>
              <a:t>x</a:t>
            </a:r>
            <a:r>
              <a:rPr lang="en-US" baseline="-25000" dirty="0" err="1"/>
              <a:t>m</a:t>
            </a:r>
            <a:r>
              <a:rPr lang="en-US" dirty="0"/>
              <a:t> </a:t>
            </a:r>
            <a:r>
              <a:rPr lang="en-US" dirty="0">
                <a:sym typeface="Symbol" pitchFamily="18" charset="2"/>
              </a:rPr>
              <a:t></a:t>
            </a:r>
            <a:r>
              <a:rPr lang="en-US" dirty="0"/>
              <a:t> </a:t>
            </a:r>
            <a:r>
              <a:rPr lang="en-US" dirty="0" err="1"/>
              <a:t>y</a:t>
            </a:r>
            <a:r>
              <a:rPr lang="en-US" baseline="-25000" dirty="0" err="1"/>
              <a:t>n</a:t>
            </a:r>
            <a:r>
              <a:rPr lang="en-US" dirty="0"/>
              <a:t>, then </a:t>
            </a:r>
            <a:r>
              <a:rPr lang="en-US" dirty="0" err="1"/>
              <a:t>z</a:t>
            </a:r>
            <a:r>
              <a:rPr lang="en-US" baseline="-25000" dirty="0" err="1"/>
              <a:t>k</a:t>
            </a:r>
            <a:r>
              <a:rPr lang="en-US" dirty="0"/>
              <a:t> </a:t>
            </a:r>
            <a:r>
              <a:rPr lang="en-US" dirty="0">
                <a:sym typeface="Symbol" pitchFamily="18" charset="2"/>
              </a:rPr>
              <a:t></a:t>
            </a:r>
            <a:r>
              <a:rPr lang="en-US" dirty="0"/>
              <a:t> </a:t>
            </a:r>
            <a:r>
              <a:rPr lang="en-US" dirty="0" err="1"/>
              <a:t>x</a:t>
            </a:r>
            <a:r>
              <a:rPr lang="en-US" baseline="-25000" dirty="0" err="1"/>
              <a:t>m</a:t>
            </a:r>
            <a:r>
              <a:rPr lang="en-US" dirty="0"/>
              <a:t> implies that Z is an LCS of X</a:t>
            </a:r>
            <a:r>
              <a:rPr lang="en-US" baseline="-25000" dirty="0"/>
              <a:t>m-1</a:t>
            </a:r>
            <a:r>
              <a:rPr lang="en-US" dirty="0"/>
              <a:t> and Y.</a:t>
            </a:r>
          </a:p>
          <a:p>
            <a:pPr marL="533400" indent="-533400">
              <a:lnSpc>
                <a:spcPct val="90000"/>
              </a:lnSpc>
              <a:buClr>
                <a:schemeClr val="tx2"/>
              </a:buClr>
              <a:buFont typeface="Wingdings" pitchFamily="2" charset="2"/>
              <a:buAutoNum type="arabicPeriod"/>
            </a:pPr>
            <a:r>
              <a:rPr lang="en-US" dirty="0"/>
              <a:t>If </a:t>
            </a:r>
            <a:r>
              <a:rPr lang="en-US" dirty="0" err="1"/>
              <a:t>x</a:t>
            </a:r>
            <a:r>
              <a:rPr lang="en-US" baseline="-25000" dirty="0" err="1"/>
              <a:t>m</a:t>
            </a:r>
            <a:r>
              <a:rPr lang="en-US" dirty="0"/>
              <a:t> </a:t>
            </a:r>
            <a:r>
              <a:rPr lang="en-US" dirty="0">
                <a:sym typeface="Symbol" pitchFamily="18" charset="2"/>
              </a:rPr>
              <a:t></a:t>
            </a:r>
            <a:r>
              <a:rPr lang="en-US" dirty="0"/>
              <a:t> </a:t>
            </a:r>
            <a:r>
              <a:rPr lang="en-US" dirty="0" err="1"/>
              <a:t>y</a:t>
            </a:r>
            <a:r>
              <a:rPr lang="en-US" baseline="-25000" dirty="0" err="1"/>
              <a:t>n</a:t>
            </a:r>
            <a:r>
              <a:rPr lang="en-US" dirty="0"/>
              <a:t>, then </a:t>
            </a:r>
            <a:r>
              <a:rPr lang="en-US" dirty="0" err="1"/>
              <a:t>z</a:t>
            </a:r>
            <a:r>
              <a:rPr lang="en-US" baseline="-25000" dirty="0" err="1"/>
              <a:t>k</a:t>
            </a:r>
            <a:r>
              <a:rPr lang="en-US" dirty="0"/>
              <a:t> </a:t>
            </a:r>
            <a:r>
              <a:rPr lang="en-US" dirty="0">
                <a:sym typeface="Symbol" pitchFamily="18" charset="2"/>
              </a:rPr>
              <a:t></a:t>
            </a:r>
            <a:r>
              <a:rPr lang="en-US" dirty="0"/>
              <a:t> </a:t>
            </a:r>
            <a:r>
              <a:rPr lang="en-US" dirty="0" err="1"/>
              <a:t>y</a:t>
            </a:r>
            <a:r>
              <a:rPr lang="en-US" baseline="-25000" dirty="0" err="1"/>
              <a:t>n</a:t>
            </a:r>
            <a:r>
              <a:rPr lang="en-US" dirty="0"/>
              <a:t> implies that Z is an LCS of X and Y</a:t>
            </a:r>
            <a:r>
              <a:rPr lang="en-US" baseline="-25000" dirty="0"/>
              <a:t>n-1</a:t>
            </a:r>
          </a:p>
        </p:txBody>
      </p:sp>
    </p:spTree>
    <p:extLst>
      <p:ext uri="{BB962C8B-B14F-4D97-AF65-F5344CB8AC3E}">
        <p14:creationId xmlns:p14="http://schemas.microsoft.com/office/powerpoint/2010/main" val="40103231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5603">
                                            <p:txEl>
                                              <p:pRg st="4" end="4"/>
                                            </p:txEl>
                                          </p:spTgt>
                                        </p:tgtEl>
                                        <p:attrNameLst>
                                          <p:attrName>style.visibility</p:attrName>
                                        </p:attrNameLst>
                                      </p:cBhvr>
                                      <p:to>
                                        <p:strVal val="visible"/>
                                      </p:to>
                                    </p:set>
                                    <p:animEffect transition="in" filter="blinds(horizontal)">
                                      <p:cBhvr>
                                        <p:cTn id="7" dur="500"/>
                                        <p:tgtEl>
                                          <p:spTgt spid="25603">
                                            <p:txEl>
                                              <p:pRg st="4" end="4"/>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5603">
                                            <p:txEl>
                                              <p:pRg st="5" end="5"/>
                                            </p:txEl>
                                          </p:spTgt>
                                        </p:tgtEl>
                                        <p:attrNameLst>
                                          <p:attrName>style.visibility</p:attrName>
                                        </p:attrNameLst>
                                      </p:cBhvr>
                                      <p:to>
                                        <p:strVal val="visible"/>
                                      </p:to>
                                    </p:set>
                                    <p:animEffect transition="in" filter="blinds(horizontal)">
                                      <p:cBhvr>
                                        <p:cTn id="12" dur="500"/>
                                        <p:tgtEl>
                                          <p:spTgt spid="25603">
                                            <p:txEl>
                                              <p:pRg st="5" end="5"/>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25603">
                                            <p:txEl>
                                              <p:pRg st="6" end="6"/>
                                            </p:txEl>
                                          </p:spTgt>
                                        </p:tgtEl>
                                        <p:attrNameLst>
                                          <p:attrName>style.visibility</p:attrName>
                                        </p:attrNameLst>
                                      </p:cBhvr>
                                      <p:to>
                                        <p:strVal val="visible"/>
                                      </p:to>
                                    </p:set>
                                    <p:animEffect transition="in" filter="blinds(horizontal)">
                                      <p:cBhvr>
                                        <p:cTn id="17" dur="500"/>
                                        <p:tgtEl>
                                          <p:spTgt spid="2560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26627" name="Rectangle 3"/>
          <p:cNvSpPr>
            <a:spLocks noGrp="1" noChangeArrowheads="1"/>
          </p:cNvSpPr>
          <p:nvPr>
            <p:ph type="body" idx="1"/>
          </p:nvPr>
        </p:nvSpPr>
        <p:spPr/>
        <p:txBody>
          <a:bodyPr/>
          <a:lstStyle/>
          <a:p>
            <a:pPr marL="533400" indent="-533400">
              <a:buFont typeface="Wingdings" pitchFamily="2" charset="2"/>
              <a:buNone/>
            </a:pPr>
            <a:r>
              <a:rPr lang="en-US" dirty="0"/>
              <a:t>From the theorem, we can divide LCD calculations as</a:t>
            </a:r>
          </a:p>
          <a:p>
            <a:pPr marL="533400" indent="-533400">
              <a:buClr>
                <a:schemeClr val="tx2"/>
              </a:buClr>
              <a:buFont typeface="Wingdings" pitchFamily="2" charset="2"/>
              <a:buAutoNum type="arabicPeriod"/>
            </a:pPr>
            <a:r>
              <a:rPr lang="en-US" dirty="0"/>
              <a:t>When  </a:t>
            </a:r>
            <a:r>
              <a:rPr lang="en-US" dirty="0" err="1"/>
              <a:t>x</a:t>
            </a:r>
            <a:r>
              <a:rPr lang="en-US" baseline="-25000" dirty="0" err="1"/>
              <a:t>m</a:t>
            </a:r>
            <a:r>
              <a:rPr lang="en-US" dirty="0"/>
              <a:t> = </a:t>
            </a:r>
            <a:r>
              <a:rPr lang="en-US" dirty="0" err="1"/>
              <a:t>y</a:t>
            </a:r>
            <a:r>
              <a:rPr lang="en-US" baseline="-25000" dirty="0" err="1"/>
              <a:t>n</a:t>
            </a:r>
            <a:r>
              <a:rPr lang="en-US" dirty="0"/>
              <a:t>, we must find an LCS of X</a:t>
            </a:r>
            <a:r>
              <a:rPr lang="en-US" baseline="-25000" dirty="0"/>
              <a:t>m-1</a:t>
            </a:r>
            <a:r>
              <a:rPr lang="en-US" dirty="0"/>
              <a:t> and Y</a:t>
            </a:r>
            <a:r>
              <a:rPr lang="en-US" baseline="-25000" dirty="0"/>
              <a:t>n-1</a:t>
            </a:r>
            <a:r>
              <a:rPr lang="en-US" dirty="0"/>
              <a:t>.</a:t>
            </a:r>
          </a:p>
          <a:p>
            <a:pPr marL="533400" indent="-533400">
              <a:buClr>
                <a:schemeClr val="tx2"/>
              </a:buClr>
              <a:buFont typeface="Wingdings" pitchFamily="2" charset="2"/>
              <a:buAutoNum type="arabicPeriod"/>
            </a:pPr>
            <a:r>
              <a:rPr lang="en-US" dirty="0"/>
              <a:t>When </a:t>
            </a:r>
            <a:r>
              <a:rPr lang="en-US" dirty="0" err="1"/>
              <a:t>x</a:t>
            </a:r>
            <a:r>
              <a:rPr lang="en-US" baseline="-25000" dirty="0" err="1"/>
              <a:t>m</a:t>
            </a:r>
            <a:r>
              <a:rPr lang="en-US" dirty="0"/>
              <a:t> </a:t>
            </a:r>
            <a:r>
              <a:rPr lang="en-US" dirty="0">
                <a:sym typeface="Symbol" pitchFamily="18" charset="2"/>
              </a:rPr>
              <a:t></a:t>
            </a:r>
            <a:r>
              <a:rPr lang="en-US" dirty="0"/>
              <a:t> </a:t>
            </a:r>
            <a:r>
              <a:rPr lang="en-US" dirty="0" err="1"/>
              <a:t>y</a:t>
            </a:r>
            <a:r>
              <a:rPr lang="en-US" baseline="-25000" dirty="0" err="1"/>
              <a:t>n</a:t>
            </a:r>
            <a:r>
              <a:rPr lang="en-US" dirty="0"/>
              <a:t>, need solve two </a:t>
            </a:r>
            <a:r>
              <a:rPr lang="en-US" dirty="0" err="1"/>
              <a:t>subproblem</a:t>
            </a:r>
            <a:r>
              <a:rPr lang="en-US" dirty="0"/>
              <a:t> for find out which one is maximum.</a:t>
            </a:r>
          </a:p>
          <a:p>
            <a:pPr marL="952500" lvl="1" indent="-495300">
              <a:buFont typeface="Wingdings" pitchFamily="2" charset="2"/>
              <a:buAutoNum type="arabicPeriod"/>
            </a:pPr>
            <a:r>
              <a:rPr lang="en-US" dirty="0"/>
              <a:t>LCS of X</a:t>
            </a:r>
            <a:r>
              <a:rPr lang="en-US" baseline="-25000" dirty="0"/>
              <a:t>m-1</a:t>
            </a:r>
            <a:r>
              <a:rPr lang="en-US" dirty="0"/>
              <a:t> and </a:t>
            </a:r>
            <a:r>
              <a:rPr lang="en-US" dirty="0" err="1" smtClean="0"/>
              <a:t>Y</a:t>
            </a:r>
            <a:r>
              <a:rPr lang="en-US" baseline="-25000" dirty="0" err="1" smtClean="0"/>
              <a:t>n</a:t>
            </a:r>
            <a:r>
              <a:rPr lang="en-US" dirty="0" smtClean="0"/>
              <a:t>.</a:t>
            </a:r>
            <a:endParaRPr lang="en-US" dirty="0"/>
          </a:p>
          <a:p>
            <a:pPr marL="952500" lvl="1" indent="-495300">
              <a:buFont typeface="Wingdings" pitchFamily="2" charset="2"/>
              <a:buAutoNum type="arabicPeriod"/>
            </a:pPr>
            <a:r>
              <a:rPr lang="en-US" dirty="0"/>
              <a:t>LCS of </a:t>
            </a:r>
            <a:r>
              <a:rPr lang="en-US" dirty="0" err="1" smtClean="0"/>
              <a:t>X</a:t>
            </a:r>
            <a:r>
              <a:rPr lang="en-US" baseline="-25000" dirty="0" err="1" smtClean="0"/>
              <a:t>m</a:t>
            </a:r>
            <a:r>
              <a:rPr lang="en-US" dirty="0" smtClean="0"/>
              <a:t> </a:t>
            </a:r>
            <a:r>
              <a:rPr lang="en-US" dirty="0"/>
              <a:t>and Y</a:t>
            </a:r>
            <a:r>
              <a:rPr lang="en-US" baseline="-25000" dirty="0"/>
              <a:t>n-1</a:t>
            </a:r>
          </a:p>
          <a:p>
            <a:pPr marL="952500" lvl="1" indent="-495300">
              <a:buFont typeface="Wingdings" pitchFamily="2" charset="2"/>
              <a:buAutoNum type="arabicPeriod"/>
            </a:pPr>
            <a:endParaRPr lang="en-US" dirty="0"/>
          </a:p>
          <a:p>
            <a:pPr marL="952500" lvl="1" indent="-495300">
              <a:buFont typeface="Wingdings" pitchFamily="2" charset="2"/>
              <a:buAutoNum type="arabicPeriod"/>
            </a:pPr>
            <a:endParaRPr lang="en-US" baseline="-25000" dirty="0"/>
          </a:p>
        </p:txBody>
      </p:sp>
    </p:spTree>
    <p:extLst>
      <p:ext uri="{BB962C8B-B14F-4D97-AF65-F5344CB8AC3E}">
        <p14:creationId xmlns:p14="http://schemas.microsoft.com/office/powerpoint/2010/main" val="36520412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animEffect transition="in" filter="blinds(horizontal)">
                                      <p:cBhvr>
                                        <p:cTn id="7" dur="500"/>
                                        <p:tgtEl>
                                          <p:spTgt spid="2662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6627">
                                            <p:txEl>
                                              <p:pRg st="2" end="2"/>
                                            </p:txEl>
                                          </p:spTgt>
                                        </p:tgtEl>
                                        <p:attrNameLst>
                                          <p:attrName>style.visibility</p:attrName>
                                        </p:attrNameLst>
                                      </p:cBhvr>
                                      <p:to>
                                        <p:strVal val="visible"/>
                                      </p:to>
                                    </p:set>
                                    <p:animEffect transition="in" filter="blinds(horizontal)">
                                      <p:cBhvr>
                                        <p:cTn id="12" dur="500"/>
                                        <p:tgtEl>
                                          <p:spTgt spid="26627">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26627">
                                            <p:txEl>
                                              <p:pRg st="3" end="3"/>
                                            </p:txEl>
                                          </p:spTgt>
                                        </p:tgtEl>
                                        <p:attrNameLst>
                                          <p:attrName>style.visibility</p:attrName>
                                        </p:attrNameLst>
                                      </p:cBhvr>
                                      <p:to>
                                        <p:strVal val="visible"/>
                                      </p:to>
                                    </p:set>
                                    <p:animEffect transition="in" filter="blinds(horizontal)">
                                      <p:cBhvr>
                                        <p:cTn id="15" dur="500"/>
                                        <p:tgtEl>
                                          <p:spTgt spid="26627">
                                            <p:txEl>
                                              <p:pRg st="3" end="3"/>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26627">
                                            <p:txEl>
                                              <p:pRg st="4" end="4"/>
                                            </p:txEl>
                                          </p:spTgt>
                                        </p:tgtEl>
                                        <p:attrNameLst>
                                          <p:attrName>style.visibility</p:attrName>
                                        </p:attrNameLst>
                                      </p:cBhvr>
                                      <p:to>
                                        <p:strVal val="visible"/>
                                      </p:to>
                                    </p:set>
                                    <p:animEffect transition="in" filter="blinds(horizontal)">
                                      <p:cBhvr>
                                        <p:cTn id="18" dur="500"/>
                                        <p:tgtEl>
                                          <p:spTgt spid="266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27651" name="Rectangle 3"/>
          <p:cNvSpPr>
            <a:spLocks noGrp="1" noChangeArrowheads="1"/>
          </p:cNvSpPr>
          <p:nvPr>
            <p:ph type="body" idx="1"/>
          </p:nvPr>
        </p:nvSpPr>
        <p:spPr>
          <a:xfrm>
            <a:off x="457200" y="1600200"/>
            <a:ext cx="8229600" cy="1600200"/>
          </a:xfrm>
        </p:spPr>
        <p:txBody>
          <a:bodyPr/>
          <a:lstStyle/>
          <a:p>
            <a:pPr>
              <a:buFont typeface="Wingdings" pitchFamily="2" charset="2"/>
              <a:buNone/>
            </a:pPr>
            <a:r>
              <a:rPr lang="en-US" dirty="0"/>
              <a:t>Let define c[</a:t>
            </a:r>
            <a:r>
              <a:rPr lang="en-US" dirty="0" err="1"/>
              <a:t>i</a:t>
            </a:r>
            <a:r>
              <a:rPr lang="en-US" dirty="0"/>
              <a:t>, j] to be the </a:t>
            </a:r>
            <a:r>
              <a:rPr lang="en-US" dirty="0">
                <a:solidFill>
                  <a:schemeClr val="hlink"/>
                </a:solidFill>
              </a:rPr>
              <a:t>length of an LCS</a:t>
            </a:r>
            <a:r>
              <a:rPr lang="en-US" dirty="0"/>
              <a:t> of the sequences X</a:t>
            </a:r>
            <a:r>
              <a:rPr lang="en-US" baseline="-25000" dirty="0"/>
              <a:t>i</a:t>
            </a:r>
            <a:r>
              <a:rPr lang="en-US" dirty="0"/>
              <a:t> and </a:t>
            </a:r>
            <a:r>
              <a:rPr lang="en-US" dirty="0" err="1"/>
              <a:t>Y</a:t>
            </a:r>
            <a:r>
              <a:rPr lang="en-US" baseline="-25000" dirty="0" err="1"/>
              <a:t>j</a:t>
            </a:r>
            <a:r>
              <a:rPr lang="en-US" dirty="0"/>
              <a:t>. </a:t>
            </a:r>
          </a:p>
          <a:p>
            <a:pPr>
              <a:buFont typeface="Wingdings" pitchFamily="2" charset="2"/>
              <a:buNone/>
            </a:pPr>
            <a:r>
              <a:rPr lang="en-US" dirty="0"/>
              <a:t>If either </a:t>
            </a:r>
            <a:r>
              <a:rPr lang="en-US" dirty="0" err="1"/>
              <a:t>i</a:t>
            </a:r>
            <a:r>
              <a:rPr lang="en-US" dirty="0"/>
              <a:t>=0 or j=0, LCS has length 0. </a:t>
            </a:r>
          </a:p>
        </p:txBody>
      </p:sp>
      <p:sp>
        <p:nvSpPr>
          <p:cNvPr id="27652" name="Rectangle 4"/>
          <p:cNvSpPr>
            <a:spLocks noChangeArrowheads="1"/>
          </p:cNvSpPr>
          <p:nvPr/>
        </p:nvSpPr>
        <p:spPr bwMode="auto">
          <a:xfrm>
            <a:off x="0" y="30337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27653" name="Object 5"/>
          <p:cNvGraphicFramePr>
            <a:graphicFrameLocks noChangeAspect="1"/>
          </p:cNvGraphicFramePr>
          <p:nvPr/>
        </p:nvGraphicFramePr>
        <p:xfrm>
          <a:off x="781050" y="3505200"/>
          <a:ext cx="7810500" cy="1709738"/>
        </p:xfrm>
        <a:graphic>
          <a:graphicData uri="http://schemas.openxmlformats.org/presentationml/2006/ole">
            <mc:AlternateContent xmlns:mc="http://schemas.openxmlformats.org/markup-compatibility/2006">
              <mc:Choice xmlns:v="urn:schemas-microsoft-com:vml" Requires="v">
                <p:oleObj spid="_x0000_s1043" name="Equation" r:id="rId3" imgW="3606800" imgH="787400" progId="Equation.3">
                  <p:embed/>
                </p:oleObj>
              </mc:Choice>
              <mc:Fallback>
                <p:oleObj name="Equation" r:id="rId3" imgW="3606800" imgH="787400" progId="Equation.3">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050" y="3505200"/>
                        <a:ext cx="7810500" cy="1709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0784380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5" name="Text Box 2"/>
          <p:cNvSpPr txBox="1">
            <a:spLocks noChangeArrowheads="1"/>
          </p:cNvSpPr>
          <p:nvPr/>
        </p:nvSpPr>
        <p:spPr bwMode="auto">
          <a:xfrm>
            <a:off x="457200" y="228600"/>
            <a:ext cx="8305800" cy="622478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347345" marR="0" indent="-347345" fontAlgn="base">
              <a:lnSpc>
                <a:spcPct val="80000"/>
              </a:lnSpc>
              <a:spcBef>
                <a:spcPts val="335"/>
              </a:spcBef>
              <a:spcAft>
                <a:spcPts val="0"/>
              </a:spcAft>
            </a:pPr>
            <a:r>
              <a:rPr lang="en-US" sz="1200" b="1" dirty="0" err="1">
                <a:solidFill>
                  <a:srgbClr val="000000"/>
                </a:solidFill>
                <a:effectLst/>
                <a:latin typeface="Courier New"/>
                <a:ea typeface="Malgun Gothic"/>
              </a:rPr>
              <a:t>LCS_Length</a:t>
            </a:r>
            <a:r>
              <a:rPr lang="en-US" sz="1200" dirty="0">
                <a:solidFill>
                  <a:srgbClr val="000000"/>
                </a:solidFill>
                <a:effectLst/>
                <a:latin typeface="Courier New"/>
                <a:ea typeface="Malgun Gothic"/>
              </a:rPr>
              <a:t>(X, Y)</a:t>
            </a:r>
            <a:endParaRPr lang="en-US" sz="1200" dirty="0">
              <a:effectLst/>
              <a:latin typeface="Times New Roman"/>
              <a:ea typeface="Times New Roman"/>
            </a:endParaRPr>
          </a:p>
          <a:p>
            <a:pPr marL="347345" marR="0" indent="-347345" fontAlgn="base">
              <a:lnSpc>
                <a:spcPct val="80000"/>
              </a:lnSpc>
              <a:spcBef>
                <a:spcPts val="335"/>
              </a:spcBef>
              <a:spcAft>
                <a:spcPts val="0"/>
              </a:spcAft>
            </a:pPr>
            <a:r>
              <a:rPr lang="en-US" sz="1200" b="1" dirty="0" smtClean="0">
                <a:solidFill>
                  <a:srgbClr val="000000"/>
                </a:solidFill>
                <a:effectLst/>
                <a:latin typeface="Courier New"/>
                <a:ea typeface="Malgun Gothic"/>
              </a:rPr>
              <a:t>{</a:t>
            </a:r>
            <a:endParaRPr lang="en-US" sz="1200" dirty="0">
              <a:latin typeface="Times New Roman"/>
              <a:ea typeface="Malgun Gothic"/>
            </a:endParaRPr>
          </a:p>
          <a:p>
            <a:pPr marL="347345" marR="0" indent="-347345" fontAlgn="base">
              <a:lnSpc>
                <a:spcPct val="80000"/>
              </a:lnSpc>
              <a:spcBef>
                <a:spcPts val="335"/>
              </a:spcBef>
              <a:spcAft>
                <a:spcPts val="0"/>
              </a:spcAft>
            </a:pPr>
            <a:r>
              <a:rPr lang="en-US" sz="1200" dirty="0">
                <a:solidFill>
                  <a:srgbClr val="000000"/>
                </a:solidFill>
                <a:effectLst/>
                <a:latin typeface="Times New Roman"/>
                <a:ea typeface="Malgun Gothic"/>
              </a:rPr>
              <a:t>	</a:t>
            </a:r>
            <a:r>
              <a:rPr lang="en-US" sz="1200" dirty="0" smtClean="0">
                <a:solidFill>
                  <a:srgbClr val="000000"/>
                </a:solidFill>
                <a:effectLst/>
                <a:latin typeface="Courier New"/>
                <a:ea typeface="Malgun Gothic"/>
              </a:rPr>
              <a:t>m </a:t>
            </a:r>
            <a:r>
              <a:rPr lang="en-US" sz="1200" dirty="0">
                <a:solidFill>
                  <a:srgbClr val="000000"/>
                </a:solidFill>
                <a:effectLst/>
                <a:latin typeface="Courier New"/>
                <a:ea typeface="Malgun Gothic"/>
              </a:rPr>
              <a:t>= length of X</a:t>
            </a:r>
            <a:endParaRPr lang="en-US" sz="1200" dirty="0">
              <a:effectLst/>
              <a:latin typeface="Times New Roman"/>
              <a:ea typeface="Times New Roman"/>
            </a:endParaRPr>
          </a:p>
          <a:p>
            <a:pPr marL="347345" marR="0" fontAlgn="base">
              <a:lnSpc>
                <a:spcPct val="80000"/>
              </a:lnSpc>
              <a:spcBef>
                <a:spcPts val="335"/>
              </a:spcBef>
              <a:spcAft>
                <a:spcPts val="0"/>
              </a:spcAft>
            </a:pPr>
            <a:r>
              <a:rPr lang="en-US" sz="1200" dirty="0">
                <a:solidFill>
                  <a:srgbClr val="000000"/>
                </a:solidFill>
                <a:effectLst/>
                <a:latin typeface="Courier New"/>
                <a:ea typeface="Malgun Gothic"/>
              </a:rPr>
              <a:t>n = length of Y</a:t>
            </a:r>
            <a:endParaRPr lang="en-US" sz="1200" dirty="0">
              <a:effectLst/>
              <a:latin typeface="Times New Roman"/>
              <a:ea typeface="Times New Roman"/>
            </a:endParaRPr>
          </a:p>
          <a:p>
            <a:pPr marL="347345" marR="0" fontAlgn="base">
              <a:lnSpc>
                <a:spcPct val="80000"/>
              </a:lnSpc>
              <a:spcBef>
                <a:spcPts val="335"/>
              </a:spcBef>
              <a:spcAft>
                <a:spcPts val="0"/>
              </a:spcAft>
            </a:pPr>
            <a:r>
              <a:rPr lang="en-US" sz="1200" dirty="0">
                <a:solidFill>
                  <a:srgbClr val="000000"/>
                </a:solidFill>
                <a:effectLst/>
                <a:latin typeface="Courier New"/>
                <a:ea typeface="Malgun Gothic"/>
              </a:rPr>
              <a:t>for </a:t>
            </a:r>
            <a:r>
              <a:rPr lang="en-US" sz="1200" dirty="0" err="1">
                <a:solidFill>
                  <a:srgbClr val="000000"/>
                </a:solidFill>
                <a:effectLst/>
                <a:latin typeface="Courier New"/>
                <a:ea typeface="Malgun Gothic"/>
              </a:rPr>
              <a:t>i</a:t>
            </a:r>
            <a:r>
              <a:rPr lang="en-US" sz="1200" dirty="0">
                <a:solidFill>
                  <a:srgbClr val="000000"/>
                </a:solidFill>
                <a:effectLst/>
                <a:latin typeface="Courier New"/>
                <a:ea typeface="Malgun Gothic"/>
              </a:rPr>
              <a:t> =1 to m </a:t>
            </a:r>
            <a:endParaRPr lang="en-US" sz="1200" dirty="0">
              <a:effectLst/>
              <a:latin typeface="Times New Roman"/>
              <a:ea typeface="Times New Roman"/>
            </a:endParaRPr>
          </a:p>
          <a:p>
            <a:pPr marL="347345" marR="0" indent="-347345" fontAlgn="base">
              <a:lnSpc>
                <a:spcPct val="80000"/>
              </a:lnSpc>
              <a:spcBef>
                <a:spcPts val="335"/>
              </a:spcBef>
              <a:spcAft>
                <a:spcPts val="0"/>
              </a:spcAft>
            </a:pPr>
            <a:r>
              <a:rPr lang="en-US" sz="1200" dirty="0">
                <a:solidFill>
                  <a:srgbClr val="000000"/>
                </a:solidFill>
                <a:effectLst/>
                <a:latin typeface="Courier New"/>
                <a:ea typeface="Malgun Gothic"/>
              </a:rPr>
              <a:t>  	    c[</a:t>
            </a:r>
            <a:r>
              <a:rPr lang="en-US" sz="1200" dirty="0" err="1">
                <a:solidFill>
                  <a:srgbClr val="000000"/>
                </a:solidFill>
                <a:effectLst/>
                <a:latin typeface="Courier New"/>
                <a:ea typeface="Malgun Gothic"/>
              </a:rPr>
              <a:t>i</a:t>
            </a:r>
            <a:r>
              <a:rPr lang="en-US" sz="1200" dirty="0">
                <a:solidFill>
                  <a:srgbClr val="000000"/>
                </a:solidFill>
                <a:effectLst/>
                <a:latin typeface="Courier New"/>
                <a:ea typeface="Malgun Gothic"/>
              </a:rPr>
              <a:t>, 0] = 0</a:t>
            </a:r>
            <a:endParaRPr lang="en-US" sz="1200" dirty="0">
              <a:effectLst/>
              <a:latin typeface="Times New Roman"/>
              <a:ea typeface="Times New Roman"/>
            </a:endParaRPr>
          </a:p>
          <a:p>
            <a:pPr marL="347345" marR="0" fontAlgn="base">
              <a:lnSpc>
                <a:spcPct val="80000"/>
              </a:lnSpc>
              <a:spcBef>
                <a:spcPts val="335"/>
              </a:spcBef>
              <a:spcAft>
                <a:spcPts val="0"/>
              </a:spcAft>
            </a:pPr>
            <a:r>
              <a:rPr lang="en-US" sz="1200" dirty="0">
                <a:solidFill>
                  <a:srgbClr val="000000"/>
                </a:solidFill>
                <a:effectLst/>
                <a:latin typeface="Courier New"/>
                <a:ea typeface="Malgun Gothic"/>
              </a:rPr>
              <a:t>for j = 1 to n</a:t>
            </a:r>
            <a:endParaRPr lang="en-US" sz="1200" dirty="0">
              <a:effectLst/>
              <a:latin typeface="Times New Roman"/>
              <a:ea typeface="Times New Roman"/>
            </a:endParaRPr>
          </a:p>
          <a:p>
            <a:pPr marL="347345" marR="0" indent="-347345" fontAlgn="base">
              <a:lnSpc>
                <a:spcPct val="80000"/>
              </a:lnSpc>
              <a:spcBef>
                <a:spcPts val="335"/>
              </a:spcBef>
              <a:spcAft>
                <a:spcPts val="0"/>
              </a:spcAft>
            </a:pPr>
            <a:r>
              <a:rPr lang="en-US" sz="1200" dirty="0">
                <a:solidFill>
                  <a:srgbClr val="000000"/>
                </a:solidFill>
                <a:effectLst/>
                <a:latin typeface="Courier New"/>
                <a:ea typeface="Malgun Gothic"/>
              </a:rPr>
              <a:t> 	    c[0, j] = 0</a:t>
            </a:r>
            <a:endParaRPr lang="en-US" sz="1200" dirty="0">
              <a:effectLst/>
              <a:latin typeface="Times New Roman"/>
              <a:ea typeface="Times New Roman"/>
            </a:endParaRPr>
          </a:p>
          <a:p>
            <a:pPr marL="347345" marR="0" fontAlgn="base">
              <a:lnSpc>
                <a:spcPct val="80000"/>
              </a:lnSpc>
              <a:spcBef>
                <a:spcPts val="335"/>
              </a:spcBef>
              <a:spcAft>
                <a:spcPts val="0"/>
              </a:spcAft>
            </a:pPr>
            <a:r>
              <a:rPr lang="en-US" sz="1200" dirty="0">
                <a:solidFill>
                  <a:srgbClr val="000000"/>
                </a:solidFill>
                <a:effectLst/>
                <a:latin typeface="Courier New"/>
                <a:ea typeface="Malgun Gothic"/>
              </a:rPr>
              <a:t>for </a:t>
            </a:r>
            <a:r>
              <a:rPr lang="en-US" sz="1200" dirty="0" err="1">
                <a:solidFill>
                  <a:srgbClr val="000000"/>
                </a:solidFill>
                <a:effectLst/>
                <a:latin typeface="Courier New"/>
                <a:ea typeface="Malgun Gothic"/>
              </a:rPr>
              <a:t>i</a:t>
            </a:r>
            <a:r>
              <a:rPr lang="en-US" sz="1200" dirty="0">
                <a:solidFill>
                  <a:srgbClr val="000000"/>
                </a:solidFill>
                <a:effectLst/>
                <a:latin typeface="Courier New"/>
                <a:ea typeface="Malgun Gothic"/>
              </a:rPr>
              <a:t> = 1 to m</a:t>
            </a:r>
            <a:endParaRPr lang="en-US" sz="1200" dirty="0">
              <a:effectLst/>
              <a:latin typeface="Times New Roman"/>
              <a:ea typeface="Times New Roman"/>
            </a:endParaRPr>
          </a:p>
          <a:p>
            <a:pPr marL="347345" marR="0" fontAlgn="base">
              <a:lnSpc>
                <a:spcPct val="80000"/>
              </a:lnSpc>
              <a:spcBef>
                <a:spcPts val="335"/>
              </a:spcBef>
              <a:spcAft>
                <a:spcPts val="0"/>
              </a:spcAft>
            </a:pPr>
            <a:r>
              <a:rPr lang="en-US" sz="1200" dirty="0" smtClean="0">
                <a:solidFill>
                  <a:srgbClr val="000000"/>
                </a:solidFill>
                <a:effectLst/>
                <a:latin typeface="Courier New"/>
                <a:ea typeface="Malgun Gothic"/>
              </a:rPr>
              <a:t>{</a:t>
            </a:r>
            <a:endParaRPr lang="en-US" sz="1200" dirty="0">
              <a:latin typeface="Times New Roman"/>
              <a:ea typeface="Malgun Gothic"/>
            </a:endParaRPr>
          </a:p>
          <a:p>
            <a:pPr marL="347345" marR="0" fontAlgn="base">
              <a:lnSpc>
                <a:spcPct val="80000"/>
              </a:lnSpc>
              <a:spcBef>
                <a:spcPts val="335"/>
              </a:spcBef>
              <a:spcAft>
                <a:spcPts val="0"/>
              </a:spcAft>
            </a:pPr>
            <a:r>
              <a:rPr lang="en-US" sz="1200" dirty="0">
                <a:solidFill>
                  <a:srgbClr val="000000"/>
                </a:solidFill>
                <a:effectLst/>
                <a:latin typeface="Times New Roman"/>
                <a:ea typeface="Malgun Gothic"/>
              </a:rPr>
              <a:t>	</a:t>
            </a:r>
            <a:r>
              <a:rPr lang="en-US" sz="1200" dirty="0" smtClean="0">
                <a:solidFill>
                  <a:srgbClr val="000000"/>
                </a:solidFill>
                <a:effectLst/>
                <a:latin typeface="Courier New"/>
                <a:ea typeface="Malgun Gothic"/>
              </a:rPr>
              <a:t>for </a:t>
            </a:r>
            <a:r>
              <a:rPr lang="en-US" sz="1200" dirty="0">
                <a:solidFill>
                  <a:srgbClr val="000000"/>
                </a:solidFill>
                <a:effectLst/>
                <a:latin typeface="Courier New"/>
                <a:ea typeface="Malgun Gothic"/>
              </a:rPr>
              <a:t>j = 1 to n</a:t>
            </a:r>
            <a:endParaRPr lang="en-US" sz="1200" dirty="0">
              <a:effectLst/>
              <a:latin typeface="Times New Roman"/>
              <a:ea typeface="Times New Roman"/>
            </a:endParaRPr>
          </a:p>
          <a:p>
            <a:pPr marL="0" marR="0" fontAlgn="base">
              <a:lnSpc>
                <a:spcPct val="80000"/>
              </a:lnSpc>
              <a:spcBef>
                <a:spcPts val="335"/>
              </a:spcBef>
              <a:spcAft>
                <a:spcPts val="0"/>
              </a:spcAft>
            </a:pPr>
            <a:r>
              <a:rPr lang="en-US" sz="1200" dirty="0">
                <a:solidFill>
                  <a:srgbClr val="000000"/>
                </a:solidFill>
                <a:effectLst/>
                <a:latin typeface="Courier New"/>
                <a:ea typeface="Malgun Gothic"/>
              </a:rPr>
              <a:t>	</a:t>
            </a:r>
            <a:r>
              <a:rPr lang="en-US" sz="1200" dirty="0" smtClean="0">
                <a:solidFill>
                  <a:srgbClr val="000000"/>
                </a:solidFill>
                <a:effectLst/>
                <a:latin typeface="Courier New"/>
                <a:ea typeface="Malgun Gothic"/>
              </a:rPr>
              <a:t>{</a:t>
            </a:r>
            <a:endParaRPr lang="en-US" sz="1200" dirty="0">
              <a:latin typeface="Times New Roman"/>
              <a:ea typeface="Malgun Gothic"/>
            </a:endParaRPr>
          </a:p>
          <a:p>
            <a:pPr marL="0" marR="0" fontAlgn="base">
              <a:lnSpc>
                <a:spcPct val="80000"/>
              </a:lnSpc>
              <a:spcBef>
                <a:spcPts val="335"/>
              </a:spcBef>
              <a:spcAft>
                <a:spcPts val="0"/>
              </a:spcAft>
            </a:pPr>
            <a:r>
              <a:rPr lang="en-US" sz="1200" dirty="0">
                <a:solidFill>
                  <a:srgbClr val="000000"/>
                </a:solidFill>
                <a:effectLst/>
                <a:latin typeface="Times New Roman"/>
                <a:ea typeface="Malgun Gothic"/>
              </a:rPr>
              <a:t>	</a:t>
            </a:r>
            <a:r>
              <a:rPr lang="en-US" sz="1200" dirty="0" smtClean="0">
                <a:solidFill>
                  <a:srgbClr val="000000"/>
                </a:solidFill>
                <a:effectLst/>
                <a:latin typeface="Times New Roman"/>
                <a:ea typeface="Malgun Gothic"/>
              </a:rPr>
              <a:t>	</a:t>
            </a:r>
            <a:r>
              <a:rPr lang="en-US" sz="1200" dirty="0" smtClean="0">
                <a:solidFill>
                  <a:srgbClr val="000000"/>
                </a:solidFill>
                <a:effectLst/>
                <a:latin typeface="Courier New"/>
                <a:ea typeface="Malgun Gothic"/>
              </a:rPr>
              <a:t>if </a:t>
            </a:r>
            <a:r>
              <a:rPr lang="en-US" sz="1200" dirty="0">
                <a:solidFill>
                  <a:srgbClr val="000000"/>
                </a:solidFill>
                <a:effectLst/>
                <a:latin typeface="Courier New"/>
                <a:ea typeface="Malgun Gothic"/>
              </a:rPr>
              <a:t>x</a:t>
            </a:r>
            <a:r>
              <a:rPr lang="en-US" sz="1200" baseline="-25000" dirty="0">
                <a:solidFill>
                  <a:srgbClr val="000000"/>
                </a:solidFill>
                <a:effectLst/>
                <a:latin typeface="Courier New"/>
                <a:ea typeface="Malgun Gothic"/>
              </a:rPr>
              <a:t>i</a:t>
            </a:r>
            <a:r>
              <a:rPr lang="en-US" sz="1200" dirty="0">
                <a:solidFill>
                  <a:srgbClr val="000000"/>
                </a:solidFill>
                <a:effectLst/>
                <a:latin typeface="Courier New"/>
                <a:ea typeface="Malgun Gothic"/>
              </a:rPr>
              <a:t> = </a:t>
            </a:r>
            <a:r>
              <a:rPr lang="en-US" sz="1200" dirty="0" err="1">
                <a:solidFill>
                  <a:srgbClr val="000000"/>
                </a:solidFill>
                <a:effectLst/>
                <a:latin typeface="Courier New"/>
                <a:ea typeface="Malgun Gothic"/>
              </a:rPr>
              <a:t>y</a:t>
            </a:r>
            <a:r>
              <a:rPr lang="en-US" sz="1200" baseline="-25000" dirty="0" err="1">
                <a:solidFill>
                  <a:srgbClr val="000000"/>
                </a:solidFill>
                <a:effectLst/>
                <a:latin typeface="Courier New"/>
                <a:ea typeface="Malgun Gothic"/>
              </a:rPr>
              <a:t>j</a:t>
            </a:r>
            <a:r>
              <a:rPr lang="en-US" sz="1200" baseline="-25000" dirty="0">
                <a:solidFill>
                  <a:srgbClr val="000000"/>
                </a:solidFill>
                <a:effectLst/>
                <a:latin typeface="Courier New"/>
                <a:ea typeface="Malgun Gothic"/>
              </a:rPr>
              <a:t> </a:t>
            </a:r>
            <a:endParaRPr lang="en-US" sz="1200" dirty="0">
              <a:effectLst/>
              <a:latin typeface="Times New Roman"/>
              <a:ea typeface="Times New Roman"/>
            </a:endParaRPr>
          </a:p>
          <a:p>
            <a:pPr marL="347345" marR="0" indent="-347345" fontAlgn="base">
              <a:lnSpc>
                <a:spcPct val="80000"/>
              </a:lnSpc>
              <a:spcBef>
                <a:spcPts val="335"/>
              </a:spcBef>
              <a:spcAft>
                <a:spcPts val="0"/>
              </a:spcAft>
            </a:pPr>
            <a:r>
              <a:rPr lang="en-US" sz="1200" dirty="0" smtClean="0">
                <a:solidFill>
                  <a:srgbClr val="000000"/>
                </a:solidFill>
                <a:effectLst/>
                <a:latin typeface="Courier New"/>
                <a:ea typeface="Malgun Gothic"/>
              </a:rPr>
              <a:t>			{</a:t>
            </a:r>
            <a:endParaRPr lang="en-US" sz="1200" dirty="0">
              <a:latin typeface="Times New Roman"/>
              <a:ea typeface="Malgun Gothic"/>
            </a:endParaRPr>
          </a:p>
          <a:p>
            <a:pPr marL="347345" marR="0" indent="-347345" fontAlgn="base">
              <a:lnSpc>
                <a:spcPct val="80000"/>
              </a:lnSpc>
              <a:spcBef>
                <a:spcPts val="335"/>
              </a:spcBef>
              <a:spcAft>
                <a:spcPts val="0"/>
              </a:spcAft>
            </a:pPr>
            <a:r>
              <a:rPr lang="en-US" sz="1200" dirty="0">
                <a:solidFill>
                  <a:srgbClr val="000000"/>
                </a:solidFill>
                <a:effectLst/>
                <a:latin typeface="Times New Roman"/>
                <a:ea typeface="Malgun Gothic"/>
              </a:rPr>
              <a:t>	</a:t>
            </a:r>
            <a:r>
              <a:rPr lang="en-US" sz="1200" dirty="0" smtClean="0">
                <a:solidFill>
                  <a:srgbClr val="000000"/>
                </a:solidFill>
                <a:effectLst/>
                <a:latin typeface="Times New Roman"/>
                <a:ea typeface="Malgun Gothic"/>
              </a:rPr>
              <a:t>			</a:t>
            </a:r>
            <a:r>
              <a:rPr lang="en-US" sz="1200" dirty="0" smtClean="0">
                <a:solidFill>
                  <a:srgbClr val="000000"/>
                </a:solidFill>
                <a:effectLst/>
                <a:latin typeface="Courier New"/>
                <a:ea typeface="Malgun Gothic"/>
              </a:rPr>
              <a:t>c[</a:t>
            </a:r>
            <a:r>
              <a:rPr lang="en-US" sz="1200" dirty="0" err="1" smtClean="0">
                <a:solidFill>
                  <a:srgbClr val="000000"/>
                </a:solidFill>
                <a:effectLst/>
                <a:latin typeface="Courier New"/>
                <a:ea typeface="Malgun Gothic"/>
              </a:rPr>
              <a:t>i</a:t>
            </a:r>
            <a:r>
              <a:rPr lang="en-US" sz="1200" dirty="0">
                <a:solidFill>
                  <a:srgbClr val="000000"/>
                </a:solidFill>
                <a:effectLst/>
                <a:latin typeface="Courier New"/>
                <a:ea typeface="Malgun Gothic"/>
              </a:rPr>
              <a:t>, j] = c[i-1, j-1] + </a:t>
            </a:r>
            <a:r>
              <a:rPr lang="en-US" sz="1200" dirty="0" smtClean="0">
                <a:solidFill>
                  <a:srgbClr val="000000"/>
                </a:solidFill>
                <a:effectLst/>
                <a:latin typeface="Courier New"/>
                <a:ea typeface="Malgun Gothic"/>
              </a:rPr>
              <a:t>1</a:t>
            </a:r>
            <a:endParaRPr lang="en-US" sz="1200" dirty="0">
              <a:latin typeface="Times New Roman"/>
              <a:ea typeface="Malgun Gothic"/>
            </a:endParaRPr>
          </a:p>
          <a:p>
            <a:pPr marL="347345" marR="0" indent="-347345" fontAlgn="base">
              <a:lnSpc>
                <a:spcPct val="80000"/>
              </a:lnSpc>
              <a:spcBef>
                <a:spcPts val="335"/>
              </a:spcBef>
              <a:spcAft>
                <a:spcPts val="0"/>
              </a:spcAft>
            </a:pPr>
            <a:r>
              <a:rPr lang="en-US" sz="1200" dirty="0">
                <a:solidFill>
                  <a:srgbClr val="000000"/>
                </a:solidFill>
                <a:effectLst/>
                <a:latin typeface="Times New Roman"/>
                <a:ea typeface="Malgun Gothic"/>
              </a:rPr>
              <a:t>	</a:t>
            </a:r>
            <a:r>
              <a:rPr lang="en-US" sz="1200" dirty="0" smtClean="0">
                <a:solidFill>
                  <a:srgbClr val="000000"/>
                </a:solidFill>
                <a:effectLst/>
                <a:latin typeface="Times New Roman"/>
                <a:ea typeface="Malgun Gothic"/>
              </a:rPr>
              <a:t>			</a:t>
            </a:r>
            <a:r>
              <a:rPr lang="en-US" sz="1200" dirty="0" smtClean="0">
                <a:solidFill>
                  <a:srgbClr val="000000"/>
                </a:solidFill>
                <a:effectLst/>
                <a:latin typeface="Courier New"/>
                <a:ea typeface="Malgun Gothic"/>
              </a:rPr>
              <a:t>b[</a:t>
            </a:r>
            <a:r>
              <a:rPr lang="en-US" sz="1200" dirty="0" err="1" smtClean="0">
                <a:solidFill>
                  <a:srgbClr val="000000"/>
                </a:solidFill>
                <a:effectLst/>
                <a:latin typeface="Courier New"/>
                <a:ea typeface="Malgun Gothic"/>
              </a:rPr>
              <a:t>i</a:t>
            </a:r>
            <a:r>
              <a:rPr lang="en-US" sz="1200" dirty="0">
                <a:solidFill>
                  <a:srgbClr val="000000"/>
                </a:solidFill>
                <a:effectLst/>
                <a:latin typeface="Courier New"/>
                <a:ea typeface="Malgun Gothic"/>
              </a:rPr>
              <a:t>, j] = “</a:t>
            </a:r>
            <a:r>
              <a:rPr lang="en-US" sz="1200" dirty="0" err="1">
                <a:solidFill>
                  <a:srgbClr val="000000"/>
                </a:solidFill>
                <a:effectLst/>
                <a:latin typeface="Courier New"/>
                <a:ea typeface="Malgun Gothic"/>
              </a:rPr>
              <a:t>upandleft</a:t>
            </a:r>
            <a:r>
              <a:rPr lang="en-US" sz="1200" dirty="0">
                <a:solidFill>
                  <a:srgbClr val="000000"/>
                </a:solidFill>
                <a:effectLst/>
                <a:latin typeface="Courier New"/>
                <a:ea typeface="Malgun Gothic"/>
              </a:rPr>
              <a:t>” /*up and left */</a:t>
            </a:r>
            <a:endParaRPr lang="en-US" sz="1200" dirty="0">
              <a:effectLst/>
              <a:latin typeface="Times New Roman"/>
              <a:ea typeface="Times New Roman"/>
            </a:endParaRPr>
          </a:p>
          <a:p>
            <a:pPr marL="0" marR="0" fontAlgn="base">
              <a:lnSpc>
                <a:spcPct val="80000"/>
              </a:lnSpc>
              <a:spcBef>
                <a:spcPts val="335"/>
              </a:spcBef>
              <a:spcAft>
                <a:spcPts val="0"/>
              </a:spcAft>
            </a:pPr>
            <a:r>
              <a:rPr lang="en-US" sz="1200" dirty="0">
                <a:solidFill>
                  <a:srgbClr val="000000"/>
                </a:solidFill>
                <a:effectLst/>
                <a:latin typeface="Courier New"/>
                <a:ea typeface="Malgun Gothic"/>
              </a:rPr>
              <a:t>		</a:t>
            </a:r>
            <a:r>
              <a:rPr lang="en-US" sz="1200" dirty="0" smtClean="0">
                <a:solidFill>
                  <a:srgbClr val="000000"/>
                </a:solidFill>
                <a:effectLst/>
                <a:latin typeface="Courier New"/>
                <a:ea typeface="Malgun Gothic"/>
              </a:rPr>
              <a:t>}</a:t>
            </a:r>
            <a:endParaRPr lang="en-US" sz="1200" dirty="0">
              <a:latin typeface="Times New Roman"/>
              <a:ea typeface="Malgun Gothic"/>
            </a:endParaRPr>
          </a:p>
          <a:p>
            <a:pPr marL="0" marR="0" fontAlgn="base">
              <a:lnSpc>
                <a:spcPct val="80000"/>
              </a:lnSpc>
              <a:spcBef>
                <a:spcPts val="335"/>
              </a:spcBef>
              <a:spcAft>
                <a:spcPts val="0"/>
              </a:spcAft>
            </a:pPr>
            <a:r>
              <a:rPr lang="en-US" sz="1200" dirty="0">
                <a:solidFill>
                  <a:srgbClr val="000000"/>
                </a:solidFill>
                <a:effectLst/>
                <a:latin typeface="Times New Roman"/>
                <a:ea typeface="Malgun Gothic"/>
              </a:rPr>
              <a:t>	</a:t>
            </a:r>
            <a:r>
              <a:rPr lang="en-US" sz="1200" dirty="0" smtClean="0">
                <a:solidFill>
                  <a:srgbClr val="000000"/>
                </a:solidFill>
                <a:effectLst/>
                <a:latin typeface="Times New Roman"/>
                <a:ea typeface="Malgun Gothic"/>
              </a:rPr>
              <a:t>	</a:t>
            </a:r>
            <a:r>
              <a:rPr lang="en-US" sz="1200" dirty="0" smtClean="0">
                <a:solidFill>
                  <a:srgbClr val="000000"/>
                </a:solidFill>
                <a:effectLst/>
                <a:latin typeface="Courier New"/>
                <a:ea typeface="Malgun Gothic"/>
              </a:rPr>
              <a:t>else </a:t>
            </a:r>
            <a:r>
              <a:rPr lang="en-US" sz="1200" dirty="0">
                <a:solidFill>
                  <a:srgbClr val="000000"/>
                </a:solidFill>
                <a:effectLst/>
                <a:latin typeface="Courier New"/>
                <a:ea typeface="Malgun Gothic"/>
              </a:rPr>
              <a:t>if c[i-1, j] </a:t>
            </a:r>
            <a:r>
              <a:rPr lang="en-US" sz="1200" dirty="0">
                <a:solidFill>
                  <a:srgbClr val="000000"/>
                </a:solidFill>
                <a:effectLst/>
                <a:latin typeface="Courier New"/>
                <a:ea typeface="Malgun Gothic"/>
                <a:cs typeface="Courier New"/>
                <a:sym typeface="Symbol"/>
              </a:rPr>
              <a:t></a:t>
            </a:r>
            <a:r>
              <a:rPr lang="en-US" sz="1200" dirty="0">
                <a:solidFill>
                  <a:srgbClr val="000000"/>
                </a:solidFill>
                <a:effectLst/>
                <a:latin typeface="Courier New"/>
                <a:ea typeface="Malgun Gothic"/>
              </a:rPr>
              <a:t> c[</a:t>
            </a:r>
            <a:r>
              <a:rPr lang="en-US" sz="1200" dirty="0" err="1">
                <a:solidFill>
                  <a:srgbClr val="000000"/>
                </a:solidFill>
                <a:effectLst/>
                <a:latin typeface="Courier New"/>
                <a:ea typeface="Malgun Gothic"/>
              </a:rPr>
              <a:t>i</a:t>
            </a:r>
            <a:r>
              <a:rPr lang="en-US" sz="1200" dirty="0">
                <a:solidFill>
                  <a:srgbClr val="000000"/>
                </a:solidFill>
                <a:effectLst/>
                <a:latin typeface="Courier New"/>
                <a:ea typeface="Malgun Gothic"/>
              </a:rPr>
              <a:t>, j-1]</a:t>
            </a:r>
            <a:endParaRPr lang="en-US" sz="1200" dirty="0">
              <a:effectLst/>
              <a:latin typeface="Times New Roman"/>
              <a:ea typeface="Times New Roman"/>
            </a:endParaRPr>
          </a:p>
          <a:p>
            <a:pPr marL="0" marR="0" fontAlgn="base">
              <a:lnSpc>
                <a:spcPct val="80000"/>
              </a:lnSpc>
              <a:spcBef>
                <a:spcPts val="335"/>
              </a:spcBef>
              <a:spcAft>
                <a:spcPts val="0"/>
              </a:spcAft>
            </a:pPr>
            <a:r>
              <a:rPr lang="en-US" sz="1200" dirty="0">
                <a:solidFill>
                  <a:srgbClr val="000000"/>
                </a:solidFill>
                <a:effectLst/>
                <a:latin typeface="Courier New"/>
                <a:ea typeface="Malgun Gothic"/>
              </a:rPr>
              <a:t>		</a:t>
            </a:r>
            <a:r>
              <a:rPr lang="en-US" sz="1200" dirty="0" smtClean="0">
                <a:solidFill>
                  <a:srgbClr val="000000"/>
                </a:solidFill>
                <a:effectLst/>
                <a:latin typeface="Courier New"/>
                <a:ea typeface="Malgun Gothic"/>
              </a:rPr>
              <a:t>{</a:t>
            </a:r>
            <a:endParaRPr lang="en-US" sz="1200" dirty="0">
              <a:latin typeface="Times New Roman"/>
              <a:ea typeface="Malgun Gothic"/>
            </a:endParaRPr>
          </a:p>
          <a:p>
            <a:pPr marL="0" marR="0" fontAlgn="base">
              <a:lnSpc>
                <a:spcPct val="80000"/>
              </a:lnSpc>
              <a:spcBef>
                <a:spcPts val="335"/>
              </a:spcBef>
              <a:spcAft>
                <a:spcPts val="0"/>
              </a:spcAft>
            </a:pPr>
            <a:r>
              <a:rPr lang="en-US" sz="1200" dirty="0">
                <a:solidFill>
                  <a:srgbClr val="000000"/>
                </a:solidFill>
                <a:effectLst/>
                <a:latin typeface="Times New Roman"/>
                <a:ea typeface="Malgun Gothic"/>
              </a:rPr>
              <a:t>	</a:t>
            </a:r>
            <a:r>
              <a:rPr lang="en-US" sz="1200" dirty="0" smtClean="0">
                <a:solidFill>
                  <a:srgbClr val="000000"/>
                </a:solidFill>
                <a:effectLst/>
                <a:latin typeface="Times New Roman"/>
                <a:ea typeface="Malgun Gothic"/>
              </a:rPr>
              <a:t>		</a:t>
            </a:r>
            <a:r>
              <a:rPr lang="en-US" sz="1200" dirty="0" smtClean="0">
                <a:solidFill>
                  <a:srgbClr val="000000"/>
                </a:solidFill>
                <a:effectLst/>
                <a:latin typeface="Courier New"/>
                <a:ea typeface="Malgun Gothic"/>
              </a:rPr>
              <a:t>c[</a:t>
            </a:r>
            <a:r>
              <a:rPr lang="en-US" sz="1200" dirty="0" err="1" smtClean="0">
                <a:solidFill>
                  <a:srgbClr val="000000"/>
                </a:solidFill>
                <a:effectLst/>
                <a:latin typeface="Courier New"/>
                <a:ea typeface="Malgun Gothic"/>
              </a:rPr>
              <a:t>i</a:t>
            </a:r>
            <a:r>
              <a:rPr lang="en-US" sz="1200" dirty="0">
                <a:solidFill>
                  <a:srgbClr val="000000"/>
                </a:solidFill>
                <a:effectLst/>
                <a:latin typeface="Courier New"/>
                <a:ea typeface="Malgun Gothic"/>
              </a:rPr>
              <a:t>, j] = c[i-1, j]</a:t>
            </a:r>
            <a:endParaRPr lang="en-US" sz="1200" dirty="0">
              <a:effectLst/>
              <a:latin typeface="Times New Roman"/>
              <a:ea typeface="Times New Roman"/>
            </a:endParaRPr>
          </a:p>
          <a:p>
            <a:pPr marL="347345" marR="0" indent="-347345" fontAlgn="base">
              <a:lnSpc>
                <a:spcPct val="80000"/>
              </a:lnSpc>
              <a:spcBef>
                <a:spcPts val="335"/>
              </a:spcBef>
              <a:spcAft>
                <a:spcPts val="0"/>
              </a:spcAft>
            </a:pPr>
            <a:r>
              <a:rPr lang="en-US" sz="1200" dirty="0" smtClean="0">
                <a:solidFill>
                  <a:srgbClr val="000000"/>
                </a:solidFill>
                <a:effectLst/>
                <a:latin typeface="Courier New"/>
                <a:ea typeface="Malgun Gothic"/>
              </a:rPr>
              <a:t>				b[</a:t>
            </a:r>
            <a:r>
              <a:rPr lang="en-US" sz="1200" dirty="0" err="1" smtClean="0">
                <a:solidFill>
                  <a:srgbClr val="000000"/>
                </a:solidFill>
                <a:effectLst/>
                <a:latin typeface="Courier New"/>
                <a:ea typeface="Malgun Gothic"/>
              </a:rPr>
              <a:t>i</a:t>
            </a:r>
            <a:r>
              <a:rPr lang="en-US" sz="1200" dirty="0">
                <a:solidFill>
                  <a:srgbClr val="000000"/>
                </a:solidFill>
                <a:effectLst/>
                <a:latin typeface="Courier New"/>
                <a:ea typeface="Malgun Gothic"/>
              </a:rPr>
              <a:t>, j] = “up”</a:t>
            </a:r>
            <a:endParaRPr lang="en-US" sz="1200" dirty="0">
              <a:effectLst/>
              <a:latin typeface="Times New Roman"/>
              <a:ea typeface="Times New Roman"/>
            </a:endParaRPr>
          </a:p>
          <a:p>
            <a:pPr marL="347345" marR="0" indent="-347345" fontAlgn="base">
              <a:lnSpc>
                <a:spcPct val="80000"/>
              </a:lnSpc>
              <a:spcBef>
                <a:spcPts val="335"/>
              </a:spcBef>
              <a:spcAft>
                <a:spcPts val="0"/>
              </a:spcAft>
            </a:pPr>
            <a:r>
              <a:rPr lang="en-US" sz="1200" dirty="0">
                <a:solidFill>
                  <a:srgbClr val="000000"/>
                </a:solidFill>
                <a:effectLst/>
                <a:latin typeface="Courier New"/>
                <a:ea typeface="Malgun Gothic"/>
              </a:rPr>
              <a:t>			</a:t>
            </a:r>
            <a:r>
              <a:rPr lang="en-US" sz="1200" dirty="0" smtClean="0">
                <a:solidFill>
                  <a:srgbClr val="000000"/>
                </a:solidFill>
                <a:effectLst/>
                <a:latin typeface="Courier New"/>
                <a:ea typeface="Malgun Gothic"/>
              </a:rPr>
              <a:t>}</a:t>
            </a:r>
            <a:endParaRPr lang="en-US" sz="1200" dirty="0">
              <a:latin typeface="Times New Roman"/>
              <a:ea typeface="Malgun Gothic"/>
            </a:endParaRPr>
          </a:p>
          <a:p>
            <a:pPr marL="347345" marR="0" indent="-347345" fontAlgn="base">
              <a:lnSpc>
                <a:spcPct val="80000"/>
              </a:lnSpc>
              <a:spcBef>
                <a:spcPts val="335"/>
              </a:spcBef>
              <a:spcAft>
                <a:spcPts val="0"/>
              </a:spcAft>
            </a:pPr>
            <a:r>
              <a:rPr lang="en-US" sz="1200" dirty="0">
                <a:solidFill>
                  <a:srgbClr val="000000"/>
                </a:solidFill>
                <a:effectLst/>
                <a:latin typeface="Times New Roman"/>
                <a:ea typeface="Malgun Gothic"/>
              </a:rPr>
              <a:t>	</a:t>
            </a:r>
            <a:r>
              <a:rPr lang="en-US" sz="1200" dirty="0" smtClean="0">
                <a:solidFill>
                  <a:srgbClr val="000000"/>
                </a:solidFill>
                <a:effectLst/>
                <a:latin typeface="Times New Roman"/>
                <a:ea typeface="Malgun Gothic"/>
              </a:rPr>
              <a:t>		</a:t>
            </a:r>
            <a:r>
              <a:rPr lang="en-US" sz="1200" dirty="0" smtClean="0">
                <a:solidFill>
                  <a:srgbClr val="000000"/>
                </a:solidFill>
                <a:effectLst/>
                <a:latin typeface="Courier New"/>
                <a:ea typeface="Malgun Gothic"/>
              </a:rPr>
              <a:t>else</a:t>
            </a:r>
            <a:endParaRPr lang="en-US" sz="1200" dirty="0">
              <a:effectLst/>
              <a:latin typeface="Times New Roman"/>
              <a:ea typeface="Times New Roman"/>
            </a:endParaRPr>
          </a:p>
          <a:p>
            <a:pPr marL="347345" marR="0" indent="-347345" fontAlgn="base">
              <a:lnSpc>
                <a:spcPct val="80000"/>
              </a:lnSpc>
              <a:spcBef>
                <a:spcPts val="335"/>
              </a:spcBef>
              <a:spcAft>
                <a:spcPts val="0"/>
              </a:spcAft>
            </a:pPr>
            <a:r>
              <a:rPr lang="en-US" sz="1200" dirty="0">
                <a:solidFill>
                  <a:srgbClr val="000000"/>
                </a:solidFill>
                <a:effectLst/>
                <a:latin typeface="Courier New"/>
                <a:ea typeface="Malgun Gothic"/>
              </a:rPr>
              <a:t>			</a:t>
            </a:r>
            <a:r>
              <a:rPr lang="en-US" sz="1200" dirty="0" smtClean="0">
                <a:solidFill>
                  <a:srgbClr val="000000"/>
                </a:solidFill>
                <a:effectLst/>
                <a:latin typeface="Courier New"/>
                <a:ea typeface="Malgun Gothic"/>
              </a:rPr>
              <a:t>{</a:t>
            </a:r>
            <a:endParaRPr lang="en-US" sz="1200" dirty="0">
              <a:effectLst/>
              <a:latin typeface="Times New Roman"/>
              <a:ea typeface="Times New Roman"/>
            </a:endParaRPr>
          </a:p>
          <a:p>
            <a:pPr marL="347345" marR="0" indent="-347345" fontAlgn="base">
              <a:lnSpc>
                <a:spcPct val="80000"/>
              </a:lnSpc>
              <a:spcBef>
                <a:spcPts val="335"/>
              </a:spcBef>
              <a:spcAft>
                <a:spcPts val="0"/>
              </a:spcAft>
            </a:pPr>
            <a:r>
              <a:rPr lang="en-US" sz="1200" dirty="0" smtClean="0">
                <a:solidFill>
                  <a:srgbClr val="000000"/>
                </a:solidFill>
                <a:effectLst/>
                <a:latin typeface="Courier New"/>
                <a:ea typeface="Malgun Gothic"/>
              </a:rPr>
              <a:t>				c[</a:t>
            </a:r>
            <a:r>
              <a:rPr lang="en-US" sz="1200" dirty="0" err="1" smtClean="0">
                <a:solidFill>
                  <a:srgbClr val="000000"/>
                </a:solidFill>
                <a:effectLst/>
                <a:latin typeface="Courier New"/>
                <a:ea typeface="Malgun Gothic"/>
              </a:rPr>
              <a:t>i</a:t>
            </a:r>
            <a:r>
              <a:rPr lang="en-US" sz="1200" dirty="0">
                <a:solidFill>
                  <a:srgbClr val="000000"/>
                </a:solidFill>
                <a:effectLst/>
                <a:latin typeface="Courier New"/>
                <a:ea typeface="Malgun Gothic"/>
              </a:rPr>
              <a:t>, j] = c[</a:t>
            </a:r>
            <a:r>
              <a:rPr lang="en-US" sz="1200" dirty="0" err="1">
                <a:solidFill>
                  <a:srgbClr val="000000"/>
                </a:solidFill>
                <a:effectLst/>
                <a:latin typeface="Courier New"/>
                <a:ea typeface="Malgun Gothic"/>
              </a:rPr>
              <a:t>i</a:t>
            </a:r>
            <a:r>
              <a:rPr lang="en-US" sz="1200" dirty="0">
                <a:solidFill>
                  <a:srgbClr val="000000"/>
                </a:solidFill>
                <a:effectLst/>
                <a:latin typeface="Courier New"/>
                <a:ea typeface="Malgun Gothic"/>
              </a:rPr>
              <a:t>, </a:t>
            </a:r>
            <a:r>
              <a:rPr lang="en-US" sz="1200" dirty="0" smtClean="0">
                <a:solidFill>
                  <a:srgbClr val="000000"/>
                </a:solidFill>
                <a:effectLst/>
                <a:latin typeface="Courier New"/>
                <a:ea typeface="Malgun Gothic"/>
              </a:rPr>
              <a:t>j-1]</a:t>
            </a:r>
            <a:endParaRPr lang="en-US" sz="1200" dirty="0">
              <a:latin typeface="Times New Roman"/>
              <a:ea typeface="Malgun Gothic"/>
            </a:endParaRPr>
          </a:p>
          <a:p>
            <a:pPr marL="347345" marR="0" indent="-347345" fontAlgn="base">
              <a:lnSpc>
                <a:spcPct val="80000"/>
              </a:lnSpc>
              <a:spcBef>
                <a:spcPts val="335"/>
              </a:spcBef>
              <a:spcAft>
                <a:spcPts val="0"/>
              </a:spcAft>
            </a:pPr>
            <a:r>
              <a:rPr lang="en-US" sz="1200" dirty="0">
                <a:solidFill>
                  <a:srgbClr val="000000"/>
                </a:solidFill>
                <a:effectLst/>
                <a:latin typeface="Times New Roman"/>
                <a:ea typeface="Malgun Gothic"/>
              </a:rPr>
              <a:t>	</a:t>
            </a:r>
            <a:r>
              <a:rPr lang="en-US" sz="1200" dirty="0" smtClean="0">
                <a:solidFill>
                  <a:srgbClr val="000000"/>
                </a:solidFill>
                <a:effectLst/>
                <a:latin typeface="Times New Roman"/>
                <a:ea typeface="Malgun Gothic"/>
              </a:rPr>
              <a:t>			</a:t>
            </a:r>
            <a:r>
              <a:rPr lang="en-US" sz="1200" dirty="0" smtClean="0">
                <a:solidFill>
                  <a:srgbClr val="000000"/>
                </a:solidFill>
                <a:effectLst/>
                <a:latin typeface="Courier New"/>
                <a:ea typeface="Malgun Gothic"/>
              </a:rPr>
              <a:t>b[</a:t>
            </a:r>
            <a:r>
              <a:rPr lang="en-US" sz="1200" dirty="0" err="1" smtClean="0">
                <a:solidFill>
                  <a:srgbClr val="000000"/>
                </a:solidFill>
                <a:effectLst/>
                <a:latin typeface="Courier New"/>
                <a:ea typeface="Malgun Gothic"/>
              </a:rPr>
              <a:t>i</a:t>
            </a:r>
            <a:r>
              <a:rPr lang="en-US" sz="1200" dirty="0">
                <a:solidFill>
                  <a:srgbClr val="000000"/>
                </a:solidFill>
                <a:effectLst/>
                <a:latin typeface="Courier New"/>
                <a:ea typeface="Malgun Gothic"/>
              </a:rPr>
              <a:t>, j] = “left”</a:t>
            </a:r>
            <a:endParaRPr lang="en-US" sz="1200" dirty="0">
              <a:effectLst/>
              <a:latin typeface="Times New Roman"/>
              <a:ea typeface="Times New Roman"/>
            </a:endParaRPr>
          </a:p>
          <a:p>
            <a:pPr marL="347345" marR="0" indent="-347345" fontAlgn="base">
              <a:lnSpc>
                <a:spcPct val="80000"/>
              </a:lnSpc>
              <a:spcBef>
                <a:spcPts val="335"/>
              </a:spcBef>
              <a:spcAft>
                <a:spcPts val="0"/>
              </a:spcAft>
            </a:pPr>
            <a:r>
              <a:rPr lang="en-US" sz="1200" dirty="0" smtClean="0">
                <a:solidFill>
                  <a:srgbClr val="000000"/>
                </a:solidFill>
                <a:effectLst/>
                <a:latin typeface="Courier New"/>
                <a:ea typeface="Malgun Gothic"/>
              </a:rPr>
              <a:t>			}</a:t>
            </a:r>
            <a:endParaRPr lang="en-US" sz="1200" dirty="0">
              <a:effectLst/>
              <a:latin typeface="Times New Roman"/>
              <a:ea typeface="Times New Roman"/>
            </a:endParaRPr>
          </a:p>
          <a:p>
            <a:pPr marL="347345" marR="0" indent="-347345" fontAlgn="base">
              <a:lnSpc>
                <a:spcPct val="80000"/>
              </a:lnSpc>
              <a:spcBef>
                <a:spcPts val="335"/>
              </a:spcBef>
              <a:spcAft>
                <a:spcPts val="0"/>
              </a:spcAft>
            </a:pPr>
            <a:r>
              <a:rPr lang="en-US" sz="1200" dirty="0">
                <a:solidFill>
                  <a:srgbClr val="000000"/>
                </a:solidFill>
                <a:effectLst/>
                <a:latin typeface="Courier New"/>
                <a:ea typeface="Malgun Gothic"/>
              </a:rPr>
              <a:t>		</a:t>
            </a:r>
            <a:r>
              <a:rPr lang="en-US" sz="1200" dirty="0" smtClean="0">
                <a:solidFill>
                  <a:srgbClr val="000000"/>
                </a:solidFill>
                <a:effectLst/>
                <a:latin typeface="Courier New"/>
                <a:ea typeface="Malgun Gothic"/>
              </a:rPr>
              <a:t>} </a:t>
            </a:r>
            <a:r>
              <a:rPr lang="en-US" sz="1200" dirty="0">
                <a:solidFill>
                  <a:srgbClr val="000000"/>
                </a:solidFill>
                <a:effectLst/>
                <a:latin typeface="Courier New"/>
                <a:ea typeface="Malgun Gothic"/>
              </a:rPr>
              <a:t>/* end of for */</a:t>
            </a:r>
            <a:endParaRPr lang="en-US" sz="1200" dirty="0">
              <a:effectLst/>
              <a:latin typeface="Times New Roman"/>
              <a:ea typeface="Times New Roman"/>
            </a:endParaRPr>
          </a:p>
          <a:p>
            <a:pPr marL="347345" marR="0" indent="-347345" fontAlgn="base">
              <a:lnSpc>
                <a:spcPct val="80000"/>
              </a:lnSpc>
              <a:spcBef>
                <a:spcPts val="335"/>
              </a:spcBef>
              <a:spcAft>
                <a:spcPts val="0"/>
              </a:spcAft>
            </a:pPr>
            <a:r>
              <a:rPr lang="en-US" sz="1200" dirty="0">
                <a:solidFill>
                  <a:srgbClr val="000000"/>
                </a:solidFill>
                <a:effectLst/>
                <a:latin typeface="Courier New"/>
                <a:ea typeface="Malgun Gothic"/>
              </a:rPr>
              <a:t>	</a:t>
            </a:r>
            <a:r>
              <a:rPr lang="en-US" sz="1200" dirty="0" smtClean="0">
                <a:solidFill>
                  <a:srgbClr val="000000"/>
                </a:solidFill>
                <a:effectLst/>
                <a:latin typeface="Courier New"/>
                <a:ea typeface="Malgun Gothic"/>
              </a:rPr>
              <a:t>} </a:t>
            </a:r>
            <a:r>
              <a:rPr lang="en-US" sz="1200" dirty="0">
                <a:solidFill>
                  <a:srgbClr val="000000"/>
                </a:solidFill>
                <a:effectLst/>
                <a:latin typeface="Courier New"/>
                <a:ea typeface="Malgun Gothic"/>
              </a:rPr>
              <a:t>/* end of for */</a:t>
            </a:r>
            <a:endParaRPr lang="en-US" sz="1200" dirty="0">
              <a:effectLst/>
              <a:latin typeface="Times New Roman"/>
              <a:ea typeface="Times New Roman"/>
            </a:endParaRPr>
          </a:p>
          <a:p>
            <a:pPr marL="0" marR="0" indent="347345" fontAlgn="base">
              <a:lnSpc>
                <a:spcPct val="80000"/>
              </a:lnSpc>
              <a:spcBef>
                <a:spcPts val="335"/>
              </a:spcBef>
              <a:spcAft>
                <a:spcPts val="0"/>
              </a:spcAft>
            </a:pPr>
            <a:r>
              <a:rPr lang="en-US" sz="1200" dirty="0">
                <a:solidFill>
                  <a:srgbClr val="000000"/>
                </a:solidFill>
                <a:effectLst/>
                <a:latin typeface="Courier New"/>
                <a:ea typeface="Malgun Gothic"/>
              </a:rPr>
              <a:t>return c and b</a:t>
            </a:r>
            <a:endParaRPr lang="en-US" sz="1200" dirty="0">
              <a:effectLst/>
              <a:latin typeface="Times New Roman"/>
              <a:ea typeface="Times New Roman"/>
            </a:endParaRPr>
          </a:p>
          <a:p>
            <a:pPr marL="0" marR="0" fontAlgn="base">
              <a:lnSpc>
                <a:spcPct val="80000"/>
              </a:lnSpc>
              <a:spcBef>
                <a:spcPts val="335"/>
              </a:spcBef>
              <a:spcAft>
                <a:spcPts val="0"/>
              </a:spcAft>
            </a:pPr>
            <a:r>
              <a:rPr lang="en-US" sz="1200" dirty="0">
                <a:solidFill>
                  <a:srgbClr val="000000"/>
                </a:solidFill>
                <a:effectLst/>
                <a:latin typeface="Courier New"/>
                <a:ea typeface="Malgun Gothic"/>
              </a:rPr>
              <a:t>}</a:t>
            </a:r>
            <a:endParaRPr lang="en-US" sz="1200" dirty="0">
              <a:effectLst/>
              <a:latin typeface="Times New Roman"/>
              <a:ea typeface="Times New Roman"/>
            </a:endParaRPr>
          </a:p>
          <a:p>
            <a:pPr marL="347345" marR="0" fontAlgn="base">
              <a:lnSpc>
                <a:spcPct val="80000"/>
              </a:lnSpc>
              <a:spcBef>
                <a:spcPts val="335"/>
              </a:spcBef>
              <a:spcAft>
                <a:spcPts val="0"/>
              </a:spcAft>
            </a:pPr>
            <a:r>
              <a:rPr lang="en-US" sz="1200" dirty="0">
                <a:effectLst/>
                <a:latin typeface="Courier New"/>
                <a:ea typeface="Times New Roman"/>
              </a:rPr>
              <a:t> </a:t>
            </a:r>
            <a:endParaRPr lang="en-US" sz="1200" dirty="0">
              <a:effectLst/>
              <a:latin typeface="Times New Roman"/>
              <a:ea typeface="Times New Roman"/>
            </a:endParaRPr>
          </a:p>
          <a:p>
            <a:pPr marL="0" marR="0">
              <a:lnSpc>
                <a:spcPct val="115000"/>
              </a:lnSpc>
              <a:spcBef>
                <a:spcPts val="0"/>
              </a:spcBef>
              <a:spcAft>
                <a:spcPts val="1000"/>
              </a:spcAft>
            </a:pPr>
            <a:r>
              <a:rPr lang="en-US" sz="1200" dirty="0">
                <a:effectLst/>
                <a:latin typeface="Courier New"/>
                <a:ea typeface="Malgun Gothic"/>
                <a:cs typeface="Times New Roman"/>
              </a:rPr>
              <a:t> </a:t>
            </a:r>
            <a:endParaRPr lang="en-US" sz="1200" dirty="0">
              <a:effectLst/>
              <a:latin typeface="Calibri"/>
              <a:ea typeface="Malgun Gothic"/>
              <a:cs typeface="Times New Roman"/>
            </a:endParaRPr>
          </a:p>
        </p:txBody>
      </p:sp>
    </p:spTree>
    <p:extLst>
      <p:ext uri="{BB962C8B-B14F-4D97-AF65-F5344CB8AC3E}">
        <p14:creationId xmlns:p14="http://schemas.microsoft.com/office/powerpoint/2010/main" val="34681184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29699"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00" name="Rectangle 4"/>
          <p:cNvSpPr>
            <a:spLocks noChangeArrowheads="1"/>
          </p:cNvSpPr>
          <p:nvPr/>
        </p:nvSpPr>
        <p:spPr bwMode="auto">
          <a:xfrm>
            <a:off x="5715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1" name="Rectangle 5"/>
          <p:cNvSpPr>
            <a:spLocks noChangeArrowheads="1"/>
          </p:cNvSpPr>
          <p:nvPr/>
        </p:nvSpPr>
        <p:spPr bwMode="auto">
          <a:xfrm>
            <a:off x="6096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2" name="Rectangle 6"/>
          <p:cNvSpPr>
            <a:spLocks noChangeArrowheads="1"/>
          </p:cNvSpPr>
          <p:nvPr/>
        </p:nvSpPr>
        <p:spPr bwMode="auto">
          <a:xfrm>
            <a:off x="6477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3" name="Rectangle 7"/>
          <p:cNvSpPr>
            <a:spLocks noChangeArrowheads="1"/>
          </p:cNvSpPr>
          <p:nvPr/>
        </p:nvSpPr>
        <p:spPr bwMode="auto">
          <a:xfrm>
            <a:off x="6858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4" name="Rectangle 8"/>
          <p:cNvSpPr>
            <a:spLocks noChangeArrowheads="1"/>
          </p:cNvSpPr>
          <p:nvPr/>
        </p:nvSpPr>
        <p:spPr bwMode="auto">
          <a:xfrm>
            <a:off x="7239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5" name="Rectangle 9"/>
          <p:cNvSpPr>
            <a:spLocks noChangeArrowheads="1"/>
          </p:cNvSpPr>
          <p:nvPr/>
        </p:nvSpPr>
        <p:spPr bwMode="auto">
          <a:xfrm>
            <a:off x="7620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6" name="Rectangle 10"/>
          <p:cNvSpPr>
            <a:spLocks noChangeArrowheads="1"/>
          </p:cNvSpPr>
          <p:nvPr/>
        </p:nvSpPr>
        <p:spPr bwMode="auto">
          <a:xfrm>
            <a:off x="5715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7" name="Rectangle 11"/>
          <p:cNvSpPr>
            <a:spLocks noChangeArrowheads="1"/>
          </p:cNvSpPr>
          <p:nvPr/>
        </p:nvSpPr>
        <p:spPr bwMode="auto">
          <a:xfrm>
            <a:off x="6096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8" name="Rectangle 12"/>
          <p:cNvSpPr>
            <a:spLocks noChangeArrowheads="1"/>
          </p:cNvSpPr>
          <p:nvPr/>
        </p:nvSpPr>
        <p:spPr bwMode="auto">
          <a:xfrm>
            <a:off x="6477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9" name="Rectangle 13"/>
          <p:cNvSpPr>
            <a:spLocks noChangeArrowheads="1"/>
          </p:cNvSpPr>
          <p:nvPr/>
        </p:nvSpPr>
        <p:spPr bwMode="auto">
          <a:xfrm>
            <a:off x="6858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0" name="Rectangle 14"/>
          <p:cNvSpPr>
            <a:spLocks noChangeArrowheads="1"/>
          </p:cNvSpPr>
          <p:nvPr/>
        </p:nvSpPr>
        <p:spPr bwMode="auto">
          <a:xfrm>
            <a:off x="7239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1" name="Rectangle 15"/>
          <p:cNvSpPr>
            <a:spLocks noChangeArrowheads="1"/>
          </p:cNvSpPr>
          <p:nvPr/>
        </p:nvSpPr>
        <p:spPr bwMode="auto">
          <a:xfrm>
            <a:off x="7620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2" name="Rectangle 16"/>
          <p:cNvSpPr>
            <a:spLocks noChangeArrowheads="1"/>
          </p:cNvSpPr>
          <p:nvPr/>
        </p:nvSpPr>
        <p:spPr bwMode="auto">
          <a:xfrm>
            <a:off x="5715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3" name="Rectangle 17"/>
          <p:cNvSpPr>
            <a:spLocks noChangeArrowheads="1"/>
          </p:cNvSpPr>
          <p:nvPr/>
        </p:nvSpPr>
        <p:spPr bwMode="auto">
          <a:xfrm>
            <a:off x="6096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4" name="Rectangle 18"/>
          <p:cNvSpPr>
            <a:spLocks noChangeArrowheads="1"/>
          </p:cNvSpPr>
          <p:nvPr/>
        </p:nvSpPr>
        <p:spPr bwMode="auto">
          <a:xfrm>
            <a:off x="6477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5" name="Rectangle 19"/>
          <p:cNvSpPr>
            <a:spLocks noChangeArrowheads="1"/>
          </p:cNvSpPr>
          <p:nvPr/>
        </p:nvSpPr>
        <p:spPr bwMode="auto">
          <a:xfrm>
            <a:off x="6858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6"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7"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8"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9"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0"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1"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2"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3"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4"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5"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6"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7"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8"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9"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30"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31"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32"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33"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34"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35"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36"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37"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38"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39"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40"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41"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42"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29743"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29744"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45"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46"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47"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48"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49"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50"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51" name="Rectangle 55"/>
          <p:cNvSpPr>
            <a:spLocks noChangeArrowheads="1"/>
          </p:cNvSpPr>
          <p:nvPr/>
        </p:nvSpPr>
        <p:spPr bwMode="auto">
          <a:xfrm>
            <a:off x="2133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52" name="Rectangle 56"/>
          <p:cNvSpPr>
            <a:spLocks noChangeArrowheads="1"/>
          </p:cNvSpPr>
          <p:nvPr/>
        </p:nvSpPr>
        <p:spPr bwMode="auto">
          <a:xfrm>
            <a:off x="2514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53" name="Rectangle 57"/>
          <p:cNvSpPr>
            <a:spLocks noChangeArrowheads="1"/>
          </p:cNvSpPr>
          <p:nvPr/>
        </p:nvSpPr>
        <p:spPr bwMode="auto">
          <a:xfrm>
            <a:off x="2895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54" name="Rectangle 58"/>
          <p:cNvSpPr>
            <a:spLocks noChangeArrowheads="1"/>
          </p:cNvSpPr>
          <p:nvPr/>
        </p:nvSpPr>
        <p:spPr bwMode="auto">
          <a:xfrm>
            <a:off x="3276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55" name="Rectangle 59"/>
          <p:cNvSpPr>
            <a:spLocks noChangeArrowheads="1"/>
          </p:cNvSpPr>
          <p:nvPr/>
        </p:nvSpPr>
        <p:spPr bwMode="auto">
          <a:xfrm>
            <a:off x="3657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56" name="Rectangle 60"/>
          <p:cNvSpPr>
            <a:spLocks noChangeArrowheads="1"/>
          </p:cNvSpPr>
          <p:nvPr/>
        </p:nvSpPr>
        <p:spPr bwMode="auto">
          <a:xfrm>
            <a:off x="4038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57"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58" name="Rectangle 62"/>
          <p:cNvSpPr>
            <a:spLocks noChangeArrowheads="1"/>
          </p:cNvSpPr>
          <p:nvPr/>
        </p:nvSpPr>
        <p:spPr bwMode="auto">
          <a:xfrm>
            <a:off x="2133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59" name="Rectangle 63"/>
          <p:cNvSpPr>
            <a:spLocks noChangeArrowheads="1"/>
          </p:cNvSpPr>
          <p:nvPr/>
        </p:nvSpPr>
        <p:spPr bwMode="auto">
          <a:xfrm>
            <a:off x="2514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60" name="Rectangle 64"/>
          <p:cNvSpPr>
            <a:spLocks noChangeArrowheads="1"/>
          </p:cNvSpPr>
          <p:nvPr/>
        </p:nvSpPr>
        <p:spPr bwMode="auto">
          <a:xfrm>
            <a:off x="2895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61" name="Rectangle 65"/>
          <p:cNvSpPr>
            <a:spLocks noChangeArrowheads="1"/>
          </p:cNvSpPr>
          <p:nvPr/>
        </p:nvSpPr>
        <p:spPr bwMode="auto">
          <a:xfrm>
            <a:off x="3276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62" name="Rectangle 66"/>
          <p:cNvSpPr>
            <a:spLocks noChangeArrowheads="1"/>
          </p:cNvSpPr>
          <p:nvPr/>
        </p:nvSpPr>
        <p:spPr bwMode="auto">
          <a:xfrm>
            <a:off x="3657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63" name="Rectangle 67"/>
          <p:cNvSpPr>
            <a:spLocks noChangeArrowheads="1"/>
          </p:cNvSpPr>
          <p:nvPr/>
        </p:nvSpPr>
        <p:spPr bwMode="auto">
          <a:xfrm>
            <a:off x="4038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64"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65" name="Rectangle 69"/>
          <p:cNvSpPr>
            <a:spLocks noChangeArrowheads="1"/>
          </p:cNvSpPr>
          <p:nvPr/>
        </p:nvSpPr>
        <p:spPr bwMode="auto">
          <a:xfrm>
            <a:off x="2133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66" name="Rectangle 70"/>
          <p:cNvSpPr>
            <a:spLocks noChangeArrowheads="1"/>
          </p:cNvSpPr>
          <p:nvPr/>
        </p:nvSpPr>
        <p:spPr bwMode="auto">
          <a:xfrm>
            <a:off x="2514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67" name="Rectangle 71"/>
          <p:cNvSpPr>
            <a:spLocks noChangeArrowheads="1"/>
          </p:cNvSpPr>
          <p:nvPr/>
        </p:nvSpPr>
        <p:spPr bwMode="auto">
          <a:xfrm>
            <a:off x="2895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68" name="Rectangle 72"/>
          <p:cNvSpPr>
            <a:spLocks noChangeArrowheads="1"/>
          </p:cNvSpPr>
          <p:nvPr/>
        </p:nvSpPr>
        <p:spPr bwMode="auto">
          <a:xfrm>
            <a:off x="3276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69"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70"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71"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72"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73"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74"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75"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76"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77"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78"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79"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80"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81"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82"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83"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84"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85"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86"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87"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88"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89"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90"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91"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92"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93"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94"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95"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96"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97"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98"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29799"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29800"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29801"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29802"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Tree>
    <p:extLst>
      <p:ext uri="{BB962C8B-B14F-4D97-AF65-F5344CB8AC3E}">
        <p14:creationId xmlns:p14="http://schemas.microsoft.com/office/powerpoint/2010/main" val="21164763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30723"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24"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5" name="Rectangle 5"/>
          <p:cNvSpPr>
            <a:spLocks noChangeArrowheads="1"/>
          </p:cNvSpPr>
          <p:nvPr/>
        </p:nvSpPr>
        <p:spPr bwMode="auto">
          <a:xfrm>
            <a:off x="6096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6" name="Rectangle 6"/>
          <p:cNvSpPr>
            <a:spLocks noChangeArrowheads="1"/>
          </p:cNvSpPr>
          <p:nvPr/>
        </p:nvSpPr>
        <p:spPr bwMode="auto">
          <a:xfrm>
            <a:off x="6477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7" name="Rectangle 7"/>
          <p:cNvSpPr>
            <a:spLocks noChangeArrowheads="1"/>
          </p:cNvSpPr>
          <p:nvPr/>
        </p:nvSpPr>
        <p:spPr bwMode="auto">
          <a:xfrm>
            <a:off x="6858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8" name="Rectangle 8"/>
          <p:cNvSpPr>
            <a:spLocks noChangeArrowheads="1"/>
          </p:cNvSpPr>
          <p:nvPr/>
        </p:nvSpPr>
        <p:spPr bwMode="auto">
          <a:xfrm>
            <a:off x="7239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29" name="Rectangle 9"/>
          <p:cNvSpPr>
            <a:spLocks noChangeArrowheads="1"/>
          </p:cNvSpPr>
          <p:nvPr/>
        </p:nvSpPr>
        <p:spPr bwMode="auto">
          <a:xfrm>
            <a:off x="7620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0" name="Rectangle 10"/>
          <p:cNvSpPr>
            <a:spLocks noChangeArrowheads="1"/>
          </p:cNvSpPr>
          <p:nvPr/>
        </p:nvSpPr>
        <p:spPr bwMode="auto">
          <a:xfrm>
            <a:off x="5715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1" name="Rectangle 11"/>
          <p:cNvSpPr>
            <a:spLocks noChangeArrowheads="1"/>
          </p:cNvSpPr>
          <p:nvPr/>
        </p:nvSpPr>
        <p:spPr bwMode="auto">
          <a:xfrm>
            <a:off x="6096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2" name="Rectangle 12"/>
          <p:cNvSpPr>
            <a:spLocks noChangeArrowheads="1"/>
          </p:cNvSpPr>
          <p:nvPr/>
        </p:nvSpPr>
        <p:spPr bwMode="auto">
          <a:xfrm>
            <a:off x="6477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3" name="Rectangle 13"/>
          <p:cNvSpPr>
            <a:spLocks noChangeArrowheads="1"/>
          </p:cNvSpPr>
          <p:nvPr/>
        </p:nvSpPr>
        <p:spPr bwMode="auto">
          <a:xfrm>
            <a:off x="6858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4" name="Rectangle 14"/>
          <p:cNvSpPr>
            <a:spLocks noChangeArrowheads="1"/>
          </p:cNvSpPr>
          <p:nvPr/>
        </p:nvSpPr>
        <p:spPr bwMode="auto">
          <a:xfrm>
            <a:off x="7239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5" name="Rectangle 15"/>
          <p:cNvSpPr>
            <a:spLocks noChangeArrowheads="1"/>
          </p:cNvSpPr>
          <p:nvPr/>
        </p:nvSpPr>
        <p:spPr bwMode="auto">
          <a:xfrm>
            <a:off x="7620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6" name="Rectangle 16"/>
          <p:cNvSpPr>
            <a:spLocks noChangeArrowheads="1"/>
          </p:cNvSpPr>
          <p:nvPr/>
        </p:nvSpPr>
        <p:spPr bwMode="auto">
          <a:xfrm>
            <a:off x="5715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7" name="Rectangle 17"/>
          <p:cNvSpPr>
            <a:spLocks noChangeArrowheads="1"/>
          </p:cNvSpPr>
          <p:nvPr/>
        </p:nvSpPr>
        <p:spPr bwMode="auto">
          <a:xfrm>
            <a:off x="6096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8" name="Rectangle 18"/>
          <p:cNvSpPr>
            <a:spLocks noChangeArrowheads="1"/>
          </p:cNvSpPr>
          <p:nvPr/>
        </p:nvSpPr>
        <p:spPr bwMode="auto">
          <a:xfrm>
            <a:off x="6477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39" name="Rectangle 19"/>
          <p:cNvSpPr>
            <a:spLocks noChangeArrowheads="1"/>
          </p:cNvSpPr>
          <p:nvPr/>
        </p:nvSpPr>
        <p:spPr bwMode="auto">
          <a:xfrm>
            <a:off x="6858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40"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41"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42"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43"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44"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45"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46"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47"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48"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49"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0"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1"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2"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3"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4"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5"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6"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7"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8"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59"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0"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1"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2"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3"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4"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5"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66"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30767"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30768"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69"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70"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71"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72"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73"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74"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75"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76" name="Rectangle 56"/>
          <p:cNvSpPr>
            <a:spLocks noChangeArrowheads="1"/>
          </p:cNvSpPr>
          <p:nvPr/>
        </p:nvSpPr>
        <p:spPr bwMode="auto">
          <a:xfrm>
            <a:off x="2514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77" name="Rectangle 57"/>
          <p:cNvSpPr>
            <a:spLocks noChangeArrowheads="1"/>
          </p:cNvSpPr>
          <p:nvPr/>
        </p:nvSpPr>
        <p:spPr bwMode="auto">
          <a:xfrm>
            <a:off x="2895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78" name="Rectangle 58"/>
          <p:cNvSpPr>
            <a:spLocks noChangeArrowheads="1"/>
          </p:cNvSpPr>
          <p:nvPr/>
        </p:nvSpPr>
        <p:spPr bwMode="auto">
          <a:xfrm>
            <a:off x="3276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79" name="Rectangle 59"/>
          <p:cNvSpPr>
            <a:spLocks noChangeArrowheads="1"/>
          </p:cNvSpPr>
          <p:nvPr/>
        </p:nvSpPr>
        <p:spPr bwMode="auto">
          <a:xfrm>
            <a:off x="3657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80" name="Rectangle 60"/>
          <p:cNvSpPr>
            <a:spLocks noChangeArrowheads="1"/>
          </p:cNvSpPr>
          <p:nvPr/>
        </p:nvSpPr>
        <p:spPr bwMode="auto">
          <a:xfrm>
            <a:off x="4038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81"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82" name="Rectangle 62"/>
          <p:cNvSpPr>
            <a:spLocks noChangeArrowheads="1"/>
          </p:cNvSpPr>
          <p:nvPr/>
        </p:nvSpPr>
        <p:spPr bwMode="auto">
          <a:xfrm>
            <a:off x="2133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83" name="Rectangle 63"/>
          <p:cNvSpPr>
            <a:spLocks noChangeArrowheads="1"/>
          </p:cNvSpPr>
          <p:nvPr/>
        </p:nvSpPr>
        <p:spPr bwMode="auto">
          <a:xfrm>
            <a:off x="2514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84" name="Rectangle 64"/>
          <p:cNvSpPr>
            <a:spLocks noChangeArrowheads="1"/>
          </p:cNvSpPr>
          <p:nvPr/>
        </p:nvSpPr>
        <p:spPr bwMode="auto">
          <a:xfrm>
            <a:off x="2895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85" name="Rectangle 65"/>
          <p:cNvSpPr>
            <a:spLocks noChangeArrowheads="1"/>
          </p:cNvSpPr>
          <p:nvPr/>
        </p:nvSpPr>
        <p:spPr bwMode="auto">
          <a:xfrm>
            <a:off x="3276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86" name="Rectangle 66"/>
          <p:cNvSpPr>
            <a:spLocks noChangeArrowheads="1"/>
          </p:cNvSpPr>
          <p:nvPr/>
        </p:nvSpPr>
        <p:spPr bwMode="auto">
          <a:xfrm>
            <a:off x="3657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87" name="Rectangle 67"/>
          <p:cNvSpPr>
            <a:spLocks noChangeArrowheads="1"/>
          </p:cNvSpPr>
          <p:nvPr/>
        </p:nvSpPr>
        <p:spPr bwMode="auto">
          <a:xfrm>
            <a:off x="4038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88"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89" name="Rectangle 69"/>
          <p:cNvSpPr>
            <a:spLocks noChangeArrowheads="1"/>
          </p:cNvSpPr>
          <p:nvPr/>
        </p:nvSpPr>
        <p:spPr bwMode="auto">
          <a:xfrm>
            <a:off x="2133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90" name="Rectangle 70"/>
          <p:cNvSpPr>
            <a:spLocks noChangeArrowheads="1"/>
          </p:cNvSpPr>
          <p:nvPr/>
        </p:nvSpPr>
        <p:spPr bwMode="auto">
          <a:xfrm>
            <a:off x="2514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91" name="Rectangle 71"/>
          <p:cNvSpPr>
            <a:spLocks noChangeArrowheads="1"/>
          </p:cNvSpPr>
          <p:nvPr/>
        </p:nvSpPr>
        <p:spPr bwMode="auto">
          <a:xfrm>
            <a:off x="2895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92" name="Rectangle 72"/>
          <p:cNvSpPr>
            <a:spLocks noChangeArrowheads="1"/>
          </p:cNvSpPr>
          <p:nvPr/>
        </p:nvSpPr>
        <p:spPr bwMode="auto">
          <a:xfrm>
            <a:off x="3276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93"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94"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95"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96"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97"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98"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799"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00"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01"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02"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03"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04"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05"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06"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07"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08"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09"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10"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11"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12"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13"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14"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15"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16"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17"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18"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19"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20"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21"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22"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0823"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30824"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30825"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30826"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30827"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2041903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31747"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748"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49"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0" name="Rectangle 6"/>
          <p:cNvSpPr>
            <a:spLocks noChangeArrowheads="1"/>
          </p:cNvSpPr>
          <p:nvPr/>
        </p:nvSpPr>
        <p:spPr bwMode="auto">
          <a:xfrm>
            <a:off x="6477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1" name="Rectangle 7"/>
          <p:cNvSpPr>
            <a:spLocks noChangeArrowheads="1"/>
          </p:cNvSpPr>
          <p:nvPr/>
        </p:nvSpPr>
        <p:spPr bwMode="auto">
          <a:xfrm>
            <a:off x="6858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2" name="Rectangle 8"/>
          <p:cNvSpPr>
            <a:spLocks noChangeArrowheads="1"/>
          </p:cNvSpPr>
          <p:nvPr/>
        </p:nvSpPr>
        <p:spPr bwMode="auto">
          <a:xfrm>
            <a:off x="7239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3" name="Rectangle 9"/>
          <p:cNvSpPr>
            <a:spLocks noChangeArrowheads="1"/>
          </p:cNvSpPr>
          <p:nvPr/>
        </p:nvSpPr>
        <p:spPr bwMode="auto">
          <a:xfrm>
            <a:off x="7620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4" name="Rectangle 10"/>
          <p:cNvSpPr>
            <a:spLocks noChangeArrowheads="1"/>
          </p:cNvSpPr>
          <p:nvPr/>
        </p:nvSpPr>
        <p:spPr bwMode="auto">
          <a:xfrm>
            <a:off x="5715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5" name="Rectangle 11"/>
          <p:cNvSpPr>
            <a:spLocks noChangeArrowheads="1"/>
          </p:cNvSpPr>
          <p:nvPr/>
        </p:nvSpPr>
        <p:spPr bwMode="auto">
          <a:xfrm>
            <a:off x="6096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6" name="Rectangle 12"/>
          <p:cNvSpPr>
            <a:spLocks noChangeArrowheads="1"/>
          </p:cNvSpPr>
          <p:nvPr/>
        </p:nvSpPr>
        <p:spPr bwMode="auto">
          <a:xfrm>
            <a:off x="6477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7" name="Rectangle 13"/>
          <p:cNvSpPr>
            <a:spLocks noChangeArrowheads="1"/>
          </p:cNvSpPr>
          <p:nvPr/>
        </p:nvSpPr>
        <p:spPr bwMode="auto">
          <a:xfrm>
            <a:off x="6858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8" name="Rectangle 14"/>
          <p:cNvSpPr>
            <a:spLocks noChangeArrowheads="1"/>
          </p:cNvSpPr>
          <p:nvPr/>
        </p:nvSpPr>
        <p:spPr bwMode="auto">
          <a:xfrm>
            <a:off x="7239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9" name="Rectangle 15"/>
          <p:cNvSpPr>
            <a:spLocks noChangeArrowheads="1"/>
          </p:cNvSpPr>
          <p:nvPr/>
        </p:nvSpPr>
        <p:spPr bwMode="auto">
          <a:xfrm>
            <a:off x="7620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0" name="Rectangle 16"/>
          <p:cNvSpPr>
            <a:spLocks noChangeArrowheads="1"/>
          </p:cNvSpPr>
          <p:nvPr/>
        </p:nvSpPr>
        <p:spPr bwMode="auto">
          <a:xfrm>
            <a:off x="5715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1" name="Rectangle 17"/>
          <p:cNvSpPr>
            <a:spLocks noChangeArrowheads="1"/>
          </p:cNvSpPr>
          <p:nvPr/>
        </p:nvSpPr>
        <p:spPr bwMode="auto">
          <a:xfrm>
            <a:off x="6096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2" name="Rectangle 18"/>
          <p:cNvSpPr>
            <a:spLocks noChangeArrowheads="1"/>
          </p:cNvSpPr>
          <p:nvPr/>
        </p:nvSpPr>
        <p:spPr bwMode="auto">
          <a:xfrm>
            <a:off x="6477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3" name="Rectangle 19"/>
          <p:cNvSpPr>
            <a:spLocks noChangeArrowheads="1"/>
          </p:cNvSpPr>
          <p:nvPr/>
        </p:nvSpPr>
        <p:spPr bwMode="auto">
          <a:xfrm>
            <a:off x="6858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4"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5"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6"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7"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8"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9"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70"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71"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72"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73"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74"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75"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76"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77"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78"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79"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80"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81"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82"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83"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84"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85"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86"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87"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88"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89"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90"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31791"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31792"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793"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794"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795"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796"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797"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798"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799"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00"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01" name="Rectangle 57"/>
          <p:cNvSpPr>
            <a:spLocks noChangeArrowheads="1"/>
          </p:cNvSpPr>
          <p:nvPr/>
        </p:nvSpPr>
        <p:spPr bwMode="auto">
          <a:xfrm>
            <a:off x="2895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02" name="Rectangle 58"/>
          <p:cNvSpPr>
            <a:spLocks noChangeArrowheads="1"/>
          </p:cNvSpPr>
          <p:nvPr/>
        </p:nvSpPr>
        <p:spPr bwMode="auto">
          <a:xfrm>
            <a:off x="3276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03" name="Rectangle 59"/>
          <p:cNvSpPr>
            <a:spLocks noChangeArrowheads="1"/>
          </p:cNvSpPr>
          <p:nvPr/>
        </p:nvSpPr>
        <p:spPr bwMode="auto">
          <a:xfrm>
            <a:off x="3657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04" name="Rectangle 60"/>
          <p:cNvSpPr>
            <a:spLocks noChangeArrowheads="1"/>
          </p:cNvSpPr>
          <p:nvPr/>
        </p:nvSpPr>
        <p:spPr bwMode="auto">
          <a:xfrm>
            <a:off x="4038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05"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06" name="Rectangle 62"/>
          <p:cNvSpPr>
            <a:spLocks noChangeArrowheads="1"/>
          </p:cNvSpPr>
          <p:nvPr/>
        </p:nvSpPr>
        <p:spPr bwMode="auto">
          <a:xfrm>
            <a:off x="2133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07" name="Rectangle 63"/>
          <p:cNvSpPr>
            <a:spLocks noChangeArrowheads="1"/>
          </p:cNvSpPr>
          <p:nvPr/>
        </p:nvSpPr>
        <p:spPr bwMode="auto">
          <a:xfrm>
            <a:off x="2514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08" name="Rectangle 64"/>
          <p:cNvSpPr>
            <a:spLocks noChangeArrowheads="1"/>
          </p:cNvSpPr>
          <p:nvPr/>
        </p:nvSpPr>
        <p:spPr bwMode="auto">
          <a:xfrm>
            <a:off x="2895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09" name="Rectangle 65"/>
          <p:cNvSpPr>
            <a:spLocks noChangeArrowheads="1"/>
          </p:cNvSpPr>
          <p:nvPr/>
        </p:nvSpPr>
        <p:spPr bwMode="auto">
          <a:xfrm>
            <a:off x="3276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10" name="Rectangle 66"/>
          <p:cNvSpPr>
            <a:spLocks noChangeArrowheads="1"/>
          </p:cNvSpPr>
          <p:nvPr/>
        </p:nvSpPr>
        <p:spPr bwMode="auto">
          <a:xfrm>
            <a:off x="3657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11" name="Rectangle 67"/>
          <p:cNvSpPr>
            <a:spLocks noChangeArrowheads="1"/>
          </p:cNvSpPr>
          <p:nvPr/>
        </p:nvSpPr>
        <p:spPr bwMode="auto">
          <a:xfrm>
            <a:off x="4038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12"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13" name="Rectangle 69"/>
          <p:cNvSpPr>
            <a:spLocks noChangeArrowheads="1"/>
          </p:cNvSpPr>
          <p:nvPr/>
        </p:nvSpPr>
        <p:spPr bwMode="auto">
          <a:xfrm>
            <a:off x="2133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14" name="Rectangle 70"/>
          <p:cNvSpPr>
            <a:spLocks noChangeArrowheads="1"/>
          </p:cNvSpPr>
          <p:nvPr/>
        </p:nvSpPr>
        <p:spPr bwMode="auto">
          <a:xfrm>
            <a:off x="2514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15" name="Rectangle 71"/>
          <p:cNvSpPr>
            <a:spLocks noChangeArrowheads="1"/>
          </p:cNvSpPr>
          <p:nvPr/>
        </p:nvSpPr>
        <p:spPr bwMode="auto">
          <a:xfrm>
            <a:off x="2895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16" name="Rectangle 72"/>
          <p:cNvSpPr>
            <a:spLocks noChangeArrowheads="1"/>
          </p:cNvSpPr>
          <p:nvPr/>
        </p:nvSpPr>
        <p:spPr bwMode="auto">
          <a:xfrm>
            <a:off x="3276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17"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18"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19"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20"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21"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22"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23"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24"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25"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26"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27"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28"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29"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30"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31"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32"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33"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34"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35"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36"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37"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38"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39"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40"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41"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42"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43"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44"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45"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46"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1847"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31848"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31849"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31850"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31851"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852"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2922040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32771"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772"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3"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4"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5" name="Rectangle 7"/>
          <p:cNvSpPr>
            <a:spLocks noChangeArrowheads="1"/>
          </p:cNvSpPr>
          <p:nvPr/>
        </p:nvSpPr>
        <p:spPr bwMode="auto">
          <a:xfrm>
            <a:off x="6858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6" name="Rectangle 8"/>
          <p:cNvSpPr>
            <a:spLocks noChangeArrowheads="1"/>
          </p:cNvSpPr>
          <p:nvPr/>
        </p:nvSpPr>
        <p:spPr bwMode="auto">
          <a:xfrm>
            <a:off x="7239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7" name="Rectangle 9"/>
          <p:cNvSpPr>
            <a:spLocks noChangeArrowheads="1"/>
          </p:cNvSpPr>
          <p:nvPr/>
        </p:nvSpPr>
        <p:spPr bwMode="auto">
          <a:xfrm>
            <a:off x="7620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8" name="Rectangle 10"/>
          <p:cNvSpPr>
            <a:spLocks noChangeArrowheads="1"/>
          </p:cNvSpPr>
          <p:nvPr/>
        </p:nvSpPr>
        <p:spPr bwMode="auto">
          <a:xfrm>
            <a:off x="5715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79" name="Rectangle 11"/>
          <p:cNvSpPr>
            <a:spLocks noChangeArrowheads="1"/>
          </p:cNvSpPr>
          <p:nvPr/>
        </p:nvSpPr>
        <p:spPr bwMode="auto">
          <a:xfrm>
            <a:off x="6096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0" name="Rectangle 12"/>
          <p:cNvSpPr>
            <a:spLocks noChangeArrowheads="1"/>
          </p:cNvSpPr>
          <p:nvPr/>
        </p:nvSpPr>
        <p:spPr bwMode="auto">
          <a:xfrm>
            <a:off x="6477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1" name="Rectangle 13"/>
          <p:cNvSpPr>
            <a:spLocks noChangeArrowheads="1"/>
          </p:cNvSpPr>
          <p:nvPr/>
        </p:nvSpPr>
        <p:spPr bwMode="auto">
          <a:xfrm>
            <a:off x="6858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2" name="Rectangle 14"/>
          <p:cNvSpPr>
            <a:spLocks noChangeArrowheads="1"/>
          </p:cNvSpPr>
          <p:nvPr/>
        </p:nvSpPr>
        <p:spPr bwMode="auto">
          <a:xfrm>
            <a:off x="7239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3" name="Rectangle 15"/>
          <p:cNvSpPr>
            <a:spLocks noChangeArrowheads="1"/>
          </p:cNvSpPr>
          <p:nvPr/>
        </p:nvSpPr>
        <p:spPr bwMode="auto">
          <a:xfrm>
            <a:off x="7620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4" name="Rectangle 16"/>
          <p:cNvSpPr>
            <a:spLocks noChangeArrowheads="1"/>
          </p:cNvSpPr>
          <p:nvPr/>
        </p:nvSpPr>
        <p:spPr bwMode="auto">
          <a:xfrm>
            <a:off x="5715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5" name="Rectangle 17"/>
          <p:cNvSpPr>
            <a:spLocks noChangeArrowheads="1"/>
          </p:cNvSpPr>
          <p:nvPr/>
        </p:nvSpPr>
        <p:spPr bwMode="auto">
          <a:xfrm>
            <a:off x="6096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6" name="Rectangle 18"/>
          <p:cNvSpPr>
            <a:spLocks noChangeArrowheads="1"/>
          </p:cNvSpPr>
          <p:nvPr/>
        </p:nvSpPr>
        <p:spPr bwMode="auto">
          <a:xfrm>
            <a:off x="6477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7" name="Rectangle 19"/>
          <p:cNvSpPr>
            <a:spLocks noChangeArrowheads="1"/>
          </p:cNvSpPr>
          <p:nvPr/>
        </p:nvSpPr>
        <p:spPr bwMode="auto">
          <a:xfrm>
            <a:off x="6858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8"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89"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0"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1"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2"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3"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4"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5"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6"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7"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8"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799"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0"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1"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2"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3"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4"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5"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6"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7"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8"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09"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10"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11"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12"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13"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814"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32815"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32816"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17"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18"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19"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20"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21"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22"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23"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24"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25"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26" name="Rectangle 58"/>
          <p:cNvSpPr>
            <a:spLocks noChangeArrowheads="1"/>
          </p:cNvSpPr>
          <p:nvPr/>
        </p:nvSpPr>
        <p:spPr bwMode="auto">
          <a:xfrm>
            <a:off x="3276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27" name="Rectangle 59"/>
          <p:cNvSpPr>
            <a:spLocks noChangeArrowheads="1"/>
          </p:cNvSpPr>
          <p:nvPr/>
        </p:nvSpPr>
        <p:spPr bwMode="auto">
          <a:xfrm>
            <a:off x="3657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28" name="Rectangle 60"/>
          <p:cNvSpPr>
            <a:spLocks noChangeArrowheads="1"/>
          </p:cNvSpPr>
          <p:nvPr/>
        </p:nvSpPr>
        <p:spPr bwMode="auto">
          <a:xfrm>
            <a:off x="4038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29"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30" name="Rectangle 62"/>
          <p:cNvSpPr>
            <a:spLocks noChangeArrowheads="1"/>
          </p:cNvSpPr>
          <p:nvPr/>
        </p:nvSpPr>
        <p:spPr bwMode="auto">
          <a:xfrm>
            <a:off x="2133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31" name="Rectangle 63"/>
          <p:cNvSpPr>
            <a:spLocks noChangeArrowheads="1"/>
          </p:cNvSpPr>
          <p:nvPr/>
        </p:nvSpPr>
        <p:spPr bwMode="auto">
          <a:xfrm>
            <a:off x="2514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32" name="Rectangle 64"/>
          <p:cNvSpPr>
            <a:spLocks noChangeArrowheads="1"/>
          </p:cNvSpPr>
          <p:nvPr/>
        </p:nvSpPr>
        <p:spPr bwMode="auto">
          <a:xfrm>
            <a:off x="2895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33" name="Rectangle 65"/>
          <p:cNvSpPr>
            <a:spLocks noChangeArrowheads="1"/>
          </p:cNvSpPr>
          <p:nvPr/>
        </p:nvSpPr>
        <p:spPr bwMode="auto">
          <a:xfrm>
            <a:off x="3276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34" name="Rectangle 66"/>
          <p:cNvSpPr>
            <a:spLocks noChangeArrowheads="1"/>
          </p:cNvSpPr>
          <p:nvPr/>
        </p:nvSpPr>
        <p:spPr bwMode="auto">
          <a:xfrm>
            <a:off x="3657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35" name="Rectangle 67"/>
          <p:cNvSpPr>
            <a:spLocks noChangeArrowheads="1"/>
          </p:cNvSpPr>
          <p:nvPr/>
        </p:nvSpPr>
        <p:spPr bwMode="auto">
          <a:xfrm>
            <a:off x="4038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36"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37" name="Rectangle 69"/>
          <p:cNvSpPr>
            <a:spLocks noChangeArrowheads="1"/>
          </p:cNvSpPr>
          <p:nvPr/>
        </p:nvSpPr>
        <p:spPr bwMode="auto">
          <a:xfrm>
            <a:off x="2133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38" name="Rectangle 70"/>
          <p:cNvSpPr>
            <a:spLocks noChangeArrowheads="1"/>
          </p:cNvSpPr>
          <p:nvPr/>
        </p:nvSpPr>
        <p:spPr bwMode="auto">
          <a:xfrm>
            <a:off x="2514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39" name="Rectangle 71"/>
          <p:cNvSpPr>
            <a:spLocks noChangeArrowheads="1"/>
          </p:cNvSpPr>
          <p:nvPr/>
        </p:nvSpPr>
        <p:spPr bwMode="auto">
          <a:xfrm>
            <a:off x="2895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40" name="Rectangle 72"/>
          <p:cNvSpPr>
            <a:spLocks noChangeArrowheads="1"/>
          </p:cNvSpPr>
          <p:nvPr/>
        </p:nvSpPr>
        <p:spPr bwMode="auto">
          <a:xfrm>
            <a:off x="3276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41"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42"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43"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44"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45"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46"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47"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48"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49"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50"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51"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52"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53"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54"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55"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56"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57"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58"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59"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60"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61"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62"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63"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64"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65"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66"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67"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68"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69"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70"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2871"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32872"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32873"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32874"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32875"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876"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877"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8961370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33795"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796"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797"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798"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799"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0" name="Rectangle 8"/>
          <p:cNvSpPr>
            <a:spLocks noChangeArrowheads="1"/>
          </p:cNvSpPr>
          <p:nvPr/>
        </p:nvSpPr>
        <p:spPr bwMode="auto">
          <a:xfrm>
            <a:off x="7239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1" name="Rectangle 9"/>
          <p:cNvSpPr>
            <a:spLocks noChangeArrowheads="1"/>
          </p:cNvSpPr>
          <p:nvPr/>
        </p:nvSpPr>
        <p:spPr bwMode="auto">
          <a:xfrm>
            <a:off x="7620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2" name="Rectangle 10"/>
          <p:cNvSpPr>
            <a:spLocks noChangeArrowheads="1"/>
          </p:cNvSpPr>
          <p:nvPr/>
        </p:nvSpPr>
        <p:spPr bwMode="auto">
          <a:xfrm>
            <a:off x="5715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3" name="Rectangle 11"/>
          <p:cNvSpPr>
            <a:spLocks noChangeArrowheads="1"/>
          </p:cNvSpPr>
          <p:nvPr/>
        </p:nvSpPr>
        <p:spPr bwMode="auto">
          <a:xfrm>
            <a:off x="6096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4" name="Rectangle 12"/>
          <p:cNvSpPr>
            <a:spLocks noChangeArrowheads="1"/>
          </p:cNvSpPr>
          <p:nvPr/>
        </p:nvSpPr>
        <p:spPr bwMode="auto">
          <a:xfrm>
            <a:off x="6477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5" name="Rectangle 13"/>
          <p:cNvSpPr>
            <a:spLocks noChangeArrowheads="1"/>
          </p:cNvSpPr>
          <p:nvPr/>
        </p:nvSpPr>
        <p:spPr bwMode="auto">
          <a:xfrm>
            <a:off x="6858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6" name="Rectangle 14"/>
          <p:cNvSpPr>
            <a:spLocks noChangeArrowheads="1"/>
          </p:cNvSpPr>
          <p:nvPr/>
        </p:nvSpPr>
        <p:spPr bwMode="auto">
          <a:xfrm>
            <a:off x="7239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7" name="Rectangle 15"/>
          <p:cNvSpPr>
            <a:spLocks noChangeArrowheads="1"/>
          </p:cNvSpPr>
          <p:nvPr/>
        </p:nvSpPr>
        <p:spPr bwMode="auto">
          <a:xfrm>
            <a:off x="7620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8" name="Rectangle 16"/>
          <p:cNvSpPr>
            <a:spLocks noChangeArrowheads="1"/>
          </p:cNvSpPr>
          <p:nvPr/>
        </p:nvSpPr>
        <p:spPr bwMode="auto">
          <a:xfrm>
            <a:off x="5715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09" name="Rectangle 17"/>
          <p:cNvSpPr>
            <a:spLocks noChangeArrowheads="1"/>
          </p:cNvSpPr>
          <p:nvPr/>
        </p:nvSpPr>
        <p:spPr bwMode="auto">
          <a:xfrm>
            <a:off x="6096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10" name="Rectangle 18"/>
          <p:cNvSpPr>
            <a:spLocks noChangeArrowheads="1"/>
          </p:cNvSpPr>
          <p:nvPr/>
        </p:nvSpPr>
        <p:spPr bwMode="auto">
          <a:xfrm>
            <a:off x="6477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11" name="Rectangle 19"/>
          <p:cNvSpPr>
            <a:spLocks noChangeArrowheads="1"/>
          </p:cNvSpPr>
          <p:nvPr/>
        </p:nvSpPr>
        <p:spPr bwMode="auto">
          <a:xfrm>
            <a:off x="6858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12"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13"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14"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15"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16"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17"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18"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19"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20"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21"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22"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23"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24"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25"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26"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27"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28"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29"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30"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31"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32"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33"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34"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35"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36"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37"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838"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33839"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33840"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41"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42"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43"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44"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45"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46"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47"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48"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49"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50"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3851" name="Rectangle 59"/>
          <p:cNvSpPr>
            <a:spLocks noChangeArrowheads="1"/>
          </p:cNvSpPr>
          <p:nvPr/>
        </p:nvSpPr>
        <p:spPr bwMode="auto">
          <a:xfrm>
            <a:off x="3657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52" name="Rectangle 60"/>
          <p:cNvSpPr>
            <a:spLocks noChangeArrowheads="1"/>
          </p:cNvSpPr>
          <p:nvPr/>
        </p:nvSpPr>
        <p:spPr bwMode="auto">
          <a:xfrm>
            <a:off x="4038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53"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54" name="Rectangle 62"/>
          <p:cNvSpPr>
            <a:spLocks noChangeArrowheads="1"/>
          </p:cNvSpPr>
          <p:nvPr/>
        </p:nvSpPr>
        <p:spPr bwMode="auto">
          <a:xfrm>
            <a:off x="2133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55" name="Rectangle 63"/>
          <p:cNvSpPr>
            <a:spLocks noChangeArrowheads="1"/>
          </p:cNvSpPr>
          <p:nvPr/>
        </p:nvSpPr>
        <p:spPr bwMode="auto">
          <a:xfrm>
            <a:off x="2514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56" name="Rectangle 64"/>
          <p:cNvSpPr>
            <a:spLocks noChangeArrowheads="1"/>
          </p:cNvSpPr>
          <p:nvPr/>
        </p:nvSpPr>
        <p:spPr bwMode="auto">
          <a:xfrm>
            <a:off x="2895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57" name="Rectangle 65"/>
          <p:cNvSpPr>
            <a:spLocks noChangeArrowheads="1"/>
          </p:cNvSpPr>
          <p:nvPr/>
        </p:nvSpPr>
        <p:spPr bwMode="auto">
          <a:xfrm>
            <a:off x="3276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58" name="Rectangle 66"/>
          <p:cNvSpPr>
            <a:spLocks noChangeArrowheads="1"/>
          </p:cNvSpPr>
          <p:nvPr/>
        </p:nvSpPr>
        <p:spPr bwMode="auto">
          <a:xfrm>
            <a:off x="3657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59" name="Rectangle 67"/>
          <p:cNvSpPr>
            <a:spLocks noChangeArrowheads="1"/>
          </p:cNvSpPr>
          <p:nvPr/>
        </p:nvSpPr>
        <p:spPr bwMode="auto">
          <a:xfrm>
            <a:off x="4038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60"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61" name="Rectangle 69"/>
          <p:cNvSpPr>
            <a:spLocks noChangeArrowheads="1"/>
          </p:cNvSpPr>
          <p:nvPr/>
        </p:nvSpPr>
        <p:spPr bwMode="auto">
          <a:xfrm>
            <a:off x="2133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62" name="Rectangle 70"/>
          <p:cNvSpPr>
            <a:spLocks noChangeArrowheads="1"/>
          </p:cNvSpPr>
          <p:nvPr/>
        </p:nvSpPr>
        <p:spPr bwMode="auto">
          <a:xfrm>
            <a:off x="2514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63" name="Rectangle 71"/>
          <p:cNvSpPr>
            <a:spLocks noChangeArrowheads="1"/>
          </p:cNvSpPr>
          <p:nvPr/>
        </p:nvSpPr>
        <p:spPr bwMode="auto">
          <a:xfrm>
            <a:off x="2895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64" name="Rectangle 72"/>
          <p:cNvSpPr>
            <a:spLocks noChangeArrowheads="1"/>
          </p:cNvSpPr>
          <p:nvPr/>
        </p:nvSpPr>
        <p:spPr bwMode="auto">
          <a:xfrm>
            <a:off x="3276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65"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66"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67"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68"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69"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70"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71"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72"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73"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74"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75"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76"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77"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78"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79"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80"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81"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82"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83"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84"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85"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86"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87"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88"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89"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90"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91"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92"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93"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94"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3895"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33896"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33897"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33898"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33899"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900"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901"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902"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8252608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Programming</a:t>
            </a:r>
            <a:endParaRPr lang="en-US" dirty="0"/>
          </a:p>
        </p:txBody>
      </p:sp>
      <p:sp>
        <p:nvSpPr>
          <p:cNvPr id="3" name="Content Placeholder 2"/>
          <p:cNvSpPr>
            <a:spLocks noGrp="1"/>
          </p:cNvSpPr>
          <p:nvPr>
            <p:ph idx="1"/>
          </p:nvPr>
        </p:nvSpPr>
        <p:spPr/>
        <p:txBody>
          <a:bodyPr/>
          <a:lstStyle/>
          <a:p>
            <a:pPr>
              <a:buClr>
                <a:schemeClr val="tx2"/>
              </a:buClr>
            </a:pPr>
            <a:r>
              <a:rPr lang="en-US" b="1" dirty="0" smtClean="0"/>
              <a:t>Dynamic </a:t>
            </a:r>
            <a:r>
              <a:rPr lang="en-US" b="1" dirty="0"/>
              <a:t>programming</a:t>
            </a:r>
            <a:r>
              <a:rPr lang="en-US" dirty="0"/>
              <a:t> is a method for solving complex problems by </a:t>
            </a:r>
            <a:r>
              <a:rPr lang="en-US" u="sng" dirty="0"/>
              <a:t>breaking them down into simpler </a:t>
            </a:r>
            <a:r>
              <a:rPr lang="en-US" u="sng" dirty="0" smtClean="0"/>
              <a:t>sub-problems</a:t>
            </a:r>
            <a:r>
              <a:rPr lang="en-US" dirty="0" smtClean="0"/>
              <a:t>.</a:t>
            </a:r>
          </a:p>
          <a:p>
            <a:pPr>
              <a:buClr>
                <a:schemeClr val="tx2"/>
              </a:buClr>
            </a:pPr>
            <a:r>
              <a:rPr lang="en-US" dirty="0"/>
              <a:t>It is applicable to problems </a:t>
            </a:r>
            <a:r>
              <a:rPr lang="en-US" u="sng" dirty="0"/>
              <a:t>exhibiting the properties of overlapping </a:t>
            </a:r>
            <a:r>
              <a:rPr lang="en-US" u="sng" dirty="0" smtClean="0"/>
              <a:t>sub-problems</a:t>
            </a:r>
            <a:r>
              <a:rPr lang="en-US" dirty="0" smtClean="0"/>
              <a:t> </a:t>
            </a:r>
            <a:r>
              <a:rPr lang="en-US" dirty="0"/>
              <a:t>which are only slightly </a:t>
            </a:r>
            <a:r>
              <a:rPr lang="en-US" dirty="0" smtClean="0"/>
              <a:t>small.</a:t>
            </a:r>
            <a:endParaRPr lang="en-US" dirty="0"/>
          </a:p>
        </p:txBody>
      </p:sp>
    </p:spTree>
    <p:extLst>
      <p:ext uri="{BB962C8B-B14F-4D97-AF65-F5344CB8AC3E}">
        <p14:creationId xmlns:p14="http://schemas.microsoft.com/office/powerpoint/2010/main" val="37367095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34819"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20"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1"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2"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3"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4"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5" name="Rectangle 9"/>
          <p:cNvSpPr>
            <a:spLocks noChangeArrowheads="1"/>
          </p:cNvSpPr>
          <p:nvPr/>
        </p:nvSpPr>
        <p:spPr bwMode="auto">
          <a:xfrm>
            <a:off x="76200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6" name="Rectangle 10"/>
          <p:cNvSpPr>
            <a:spLocks noChangeArrowheads="1"/>
          </p:cNvSpPr>
          <p:nvPr/>
        </p:nvSpPr>
        <p:spPr bwMode="auto">
          <a:xfrm>
            <a:off x="5715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7" name="Rectangle 11"/>
          <p:cNvSpPr>
            <a:spLocks noChangeArrowheads="1"/>
          </p:cNvSpPr>
          <p:nvPr/>
        </p:nvSpPr>
        <p:spPr bwMode="auto">
          <a:xfrm>
            <a:off x="6096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8" name="Rectangle 12"/>
          <p:cNvSpPr>
            <a:spLocks noChangeArrowheads="1"/>
          </p:cNvSpPr>
          <p:nvPr/>
        </p:nvSpPr>
        <p:spPr bwMode="auto">
          <a:xfrm>
            <a:off x="6477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29" name="Rectangle 13"/>
          <p:cNvSpPr>
            <a:spLocks noChangeArrowheads="1"/>
          </p:cNvSpPr>
          <p:nvPr/>
        </p:nvSpPr>
        <p:spPr bwMode="auto">
          <a:xfrm>
            <a:off x="6858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0" name="Rectangle 14"/>
          <p:cNvSpPr>
            <a:spLocks noChangeArrowheads="1"/>
          </p:cNvSpPr>
          <p:nvPr/>
        </p:nvSpPr>
        <p:spPr bwMode="auto">
          <a:xfrm>
            <a:off x="7239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1" name="Rectangle 15"/>
          <p:cNvSpPr>
            <a:spLocks noChangeArrowheads="1"/>
          </p:cNvSpPr>
          <p:nvPr/>
        </p:nvSpPr>
        <p:spPr bwMode="auto">
          <a:xfrm>
            <a:off x="7620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2" name="Rectangle 16"/>
          <p:cNvSpPr>
            <a:spLocks noChangeArrowheads="1"/>
          </p:cNvSpPr>
          <p:nvPr/>
        </p:nvSpPr>
        <p:spPr bwMode="auto">
          <a:xfrm>
            <a:off x="5715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3" name="Rectangle 17"/>
          <p:cNvSpPr>
            <a:spLocks noChangeArrowheads="1"/>
          </p:cNvSpPr>
          <p:nvPr/>
        </p:nvSpPr>
        <p:spPr bwMode="auto">
          <a:xfrm>
            <a:off x="6096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4" name="Rectangle 18"/>
          <p:cNvSpPr>
            <a:spLocks noChangeArrowheads="1"/>
          </p:cNvSpPr>
          <p:nvPr/>
        </p:nvSpPr>
        <p:spPr bwMode="auto">
          <a:xfrm>
            <a:off x="6477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5" name="Rectangle 19"/>
          <p:cNvSpPr>
            <a:spLocks noChangeArrowheads="1"/>
          </p:cNvSpPr>
          <p:nvPr/>
        </p:nvSpPr>
        <p:spPr bwMode="auto">
          <a:xfrm>
            <a:off x="6858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6"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7"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8"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39"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0"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1"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2"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3"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4"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5"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6"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7"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8"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49"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0"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1"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2"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3"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4"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5"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6"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7"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8"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59"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60"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61"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62"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34863"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34864"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65"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66"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67"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68"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69"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70"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71"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72"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73"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74"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4875"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4876" name="Rectangle 60"/>
          <p:cNvSpPr>
            <a:spLocks noChangeArrowheads="1"/>
          </p:cNvSpPr>
          <p:nvPr/>
        </p:nvSpPr>
        <p:spPr bwMode="auto">
          <a:xfrm>
            <a:off x="4038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77"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78" name="Rectangle 62"/>
          <p:cNvSpPr>
            <a:spLocks noChangeArrowheads="1"/>
          </p:cNvSpPr>
          <p:nvPr/>
        </p:nvSpPr>
        <p:spPr bwMode="auto">
          <a:xfrm>
            <a:off x="2133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79" name="Rectangle 63"/>
          <p:cNvSpPr>
            <a:spLocks noChangeArrowheads="1"/>
          </p:cNvSpPr>
          <p:nvPr/>
        </p:nvSpPr>
        <p:spPr bwMode="auto">
          <a:xfrm>
            <a:off x="2514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80" name="Rectangle 64"/>
          <p:cNvSpPr>
            <a:spLocks noChangeArrowheads="1"/>
          </p:cNvSpPr>
          <p:nvPr/>
        </p:nvSpPr>
        <p:spPr bwMode="auto">
          <a:xfrm>
            <a:off x="2895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81" name="Rectangle 65"/>
          <p:cNvSpPr>
            <a:spLocks noChangeArrowheads="1"/>
          </p:cNvSpPr>
          <p:nvPr/>
        </p:nvSpPr>
        <p:spPr bwMode="auto">
          <a:xfrm>
            <a:off x="3276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82" name="Rectangle 66"/>
          <p:cNvSpPr>
            <a:spLocks noChangeArrowheads="1"/>
          </p:cNvSpPr>
          <p:nvPr/>
        </p:nvSpPr>
        <p:spPr bwMode="auto">
          <a:xfrm>
            <a:off x="3657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83" name="Rectangle 67"/>
          <p:cNvSpPr>
            <a:spLocks noChangeArrowheads="1"/>
          </p:cNvSpPr>
          <p:nvPr/>
        </p:nvSpPr>
        <p:spPr bwMode="auto">
          <a:xfrm>
            <a:off x="4038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84"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85" name="Rectangle 69"/>
          <p:cNvSpPr>
            <a:spLocks noChangeArrowheads="1"/>
          </p:cNvSpPr>
          <p:nvPr/>
        </p:nvSpPr>
        <p:spPr bwMode="auto">
          <a:xfrm>
            <a:off x="2133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86" name="Rectangle 70"/>
          <p:cNvSpPr>
            <a:spLocks noChangeArrowheads="1"/>
          </p:cNvSpPr>
          <p:nvPr/>
        </p:nvSpPr>
        <p:spPr bwMode="auto">
          <a:xfrm>
            <a:off x="2514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87" name="Rectangle 71"/>
          <p:cNvSpPr>
            <a:spLocks noChangeArrowheads="1"/>
          </p:cNvSpPr>
          <p:nvPr/>
        </p:nvSpPr>
        <p:spPr bwMode="auto">
          <a:xfrm>
            <a:off x="2895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88" name="Rectangle 72"/>
          <p:cNvSpPr>
            <a:spLocks noChangeArrowheads="1"/>
          </p:cNvSpPr>
          <p:nvPr/>
        </p:nvSpPr>
        <p:spPr bwMode="auto">
          <a:xfrm>
            <a:off x="3276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89"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90"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91"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92"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93"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94"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95"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96"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97"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98"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899"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00"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01"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02"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03"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04"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05"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06"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07"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08"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09"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10"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11"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12"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13"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14"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15"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16"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17"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18"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4919"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34920"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34921"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34922"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34923"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924"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925"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926"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927"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6254613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35843"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844"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45"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46"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47"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48"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49"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0" name="Rectangle 10"/>
          <p:cNvSpPr>
            <a:spLocks noChangeArrowheads="1"/>
          </p:cNvSpPr>
          <p:nvPr/>
        </p:nvSpPr>
        <p:spPr bwMode="auto">
          <a:xfrm>
            <a:off x="5715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1" name="Rectangle 11"/>
          <p:cNvSpPr>
            <a:spLocks noChangeArrowheads="1"/>
          </p:cNvSpPr>
          <p:nvPr/>
        </p:nvSpPr>
        <p:spPr bwMode="auto">
          <a:xfrm>
            <a:off x="6096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2" name="Rectangle 12"/>
          <p:cNvSpPr>
            <a:spLocks noChangeArrowheads="1"/>
          </p:cNvSpPr>
          <p:nvPr/>
        </p:nvSpPr>
        <p:spPr bwMode="auto">
          <a:xfrm>
            <a:off x="6477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3" name="Rectangle 13"/>
          <p:cNvSpPr>
            <a:spLocks noChangeArrowheads="1"/>
          </p:cNvSpPr>
          <p:nvPr/>
        </p:nvSpPr>
        <p:spPr bwMode="auto">
          <a:xfrm>
            <a:off x="6858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4" name="Rectangle 14"/>
          <p:cNvSpPr>
            <a:spLocks noChangeArrowheads="1"/>
          </p:cNvSpPr>
          <p:nvPr/>
        </p:nvSpPr>
        <p:spPr bwMode="auto">
          <a:xfrm>
            <a:off x="7239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5" name="Rectangle 15"/>
          <p:cNvSpPr>
            <a:spLocks noChangeArrowheads="1"/>
          </p:cNvSpPr>
          <p:nvPr/>
        </p:nvSpPr>
        <p:spPr bwMode="auto">
          <a:xfrm>
            <a:off x="7620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6" name="Rectangle 16"/>
          <p:cNvSpPr>
            <a:spLocks noChangeArrowheads="1"/>
          </p:cNvSpPr>
          <p:nvPr/>
        </p:nvSpPr>
        <p:spPr bwMode="auto">
          <a:xfrm>
            <a:off x="5715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7" name="Rectangle 17"/>
          <p:cNvSpPr>
            <a:spLocks noChangeArrowheads="1"/>
          </p:cNvSpPr>
          <p:nvPr/>
        </p:nvSpPr>
        <p:spPr bwMode="auto">
          <a:xfrm>
            <a:off x="6096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8" name="Rectangle 18"/>
          <p:cNvSpPr>
            <a:spLocks noChangeArrowheads="1"/>
          </p:cNvSpPr>
          <p:nvPr/>
        </p:nvSpPr>
        <p:spPr bwMode="auto">
          <a:xfrm>
            <a:off x="6477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59" name="Rectangle 19"/>
          <p:cNvSpPr>
            <a:spLocks noChangeArrowheads="1"/>
          </p:cNvSpPr>
          <p:nvPr/>
        </p:nvSpPr>
        <p:spPr bwMode="auto">
          <a:xfrm>
            <a:off x="6858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0"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1"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2"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3"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4"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5"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6"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7"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8"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69"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0"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1"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2"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3"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4"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5"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6"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7"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8"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79"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80"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81"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82"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83"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84"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85"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86"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35887"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35888"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889"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890"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891"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892"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893"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894"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895"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896"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897"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898"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5899"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5900"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dirty="0">
                <a:latin typeface="Arial" charset="0"/>
              </a:rPr>
              <a:t>1</a:t>
            </a:r>
          </a:p>
        </p:txBody>
      </p:sp>
      <p:sp>
        <p:nvSpPr>
          <p:cNvPr id="35901"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02" name="Rectangle 62"/>
          <p:cNvSpPr>
            <a:spLocks noChangeArrowheads="1"/>
          </p:cNvSpPr>
          <p:nvPr/>
        </p:nvSpPr>
        <p:spPr bwMode="auto">
          <a:xfrm>
            <a:off x="2133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03" name="Rectangle 63"/>
          <p:cNvSpPr>
            <a:spLocks noChangeArrowheads="1"/>
          </p:cNvSpPr>
          <p:nvPr/>
        </p:nvSpPr>
        <p:spPr bwMode="auto">
          <a:xfrm>
            <a:off x="2514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04" name="Rectangle 64"/>
          <p:cNvSpPr>
            <a:spLocks noChangeArrowheads="1"/>
          </p:cNvSpPr>
          <p:nvPr/>
        </p:nvSpPr>
        <p:spPr bwMode="auto">
          <a:xfrm>
            <a:off x="2895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05" name="Rectangle 65"/>
          <p:cNvSpPr>
            <a:spLocks noChangeArrowheads="1"/>
          </p:cNvSpPr>
          <p:nvPr/>
        </p:nvSpPr>
        <p:spPr bwMode="auto">
          <a:xfrm>
            <a:off x="3276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06" name="Rectangle 66"/>
          <p:cNvSpPr>
            <a:spLocks noChangeArrowheads="1"/>
          </p:cNvSpPr>
          <p:nvPr/>
        </p:nvSpPr>
        <p:spPr bwMode="auto">
          <a:xfrm>
            <a:off x="3657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07" name="Rectangle 67"/>
          <p:cNvSpPr>
            <a:spLocks noChangeArrowheads="1"/>
          </p:cNvSpPr>
          <p:nvPr/>
        </p:nvSpPr>
        <p:spPr bwMode="auto">
          <a:xfrm>
            <a:off x="4038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08"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09" name="Rectangle 69"/>
          <p:cNvSpPr>
            <a:spLocks noChangeArrowheads="1"/>
          </p:cNvSpPr>
          <p:nvPr/>
        </p:nvSpPr>
        <p:spPr bwMode="auto">
          <a:xfrm>
            <a:off x="2133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10" name="Rectangle 70"/>
          <p:cNvSpPr>
            <a:spLocks noChangeArrowheads="1"/>
          </p:cNvSpPr>
          <p:nvPr/>
        </p:nvSpPr>
        <p:spPr bwMode="auto">
          <a:xfrm>
            <a:off x="2514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11" name="Rectangle 71"/>
          <p:cNvSpPr>
            <a:spLocks noChangeArrowheads="1"/>
          </p:cNvSpPr>
          <p:nvPr/>
        </p:nvSpPr>
        <p:spPr bwMode="auto">
          <a:xfrm>
            <a:off x="2895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12" name="Rectangle 72"/>
          <p:cNvSpPr>
            <a:spLocks noChangeArrowheads="1"/>
          </p:cNvSpPr>
          <p:nvPr/>
        </p:nvSpPr>
        <p:spPr bwMode="auto">
          <a:xfrm>
            <a:off x="3276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13"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14"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15"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16"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17"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18"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19"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20"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21"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22"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23"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24"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25"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26"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27"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28"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29"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30"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31"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32"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33"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34"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35"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36"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37"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38"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39"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40"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41"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42"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5943"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35944"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35945"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35946"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35947"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948"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949"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950"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951"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5952"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0070721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36867"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868"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69"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0"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1"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2"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3"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4"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5" name="Rectangle 11"/>
          <p:cNvSpPr>
            <a:spLocks noChangeArrowheads="1"/>
          </p:cNvSpPr>
          <p:nvPr/>
        </p:nvSpPr>
        <p:spPr bwMode="auto">
          <a:xfrm>
            <a:off x="6096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6" name="Rectangle 12"/>
          <p:cNvSpPr>
            <a:spLocks noChangeArrowheads="1"/>
          </p:cNvSpPr>
          <p:nvPr/>
        </p:nvSpPr>
        <p:spPr bwMode="auto">
          <a:xfrm>
            <a:off x="6477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7" name="Rectangle 13"/>
          <p:cNvSpPr>
            <a:spLocks noChangeArrowheads="1"/>
          </p:cNvSpPr>
          <p:nvPr/>
        </p:nvSpPr>
        <p:spPr bwMode="auto">
          <a:xfrm>
            <a:off x="6858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8" name="Rectangle 14"/>
          <p:cNvSpPr>
            <a:spLocks noChangeArrowheads="1"/>
          </p:cNvSpPr>
          <p:nvPr/>
        </p:nvSpPr>
        <p:spPr bwMode="auto">
          <a:xfrm>
            <a:off x="7239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79" name="Rectangle 15"/>
          <p:cNvSpPr>
            <a:spLocks noChangeArrowheads="1"/>
          </p:cNvSpPr>
          <p:nvPr/>
        </p:nvSpPr>
        <p:spPr bwMode="auto">
          <a:xfrm>
            <a:off x="7620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80" name="Rectangle 16"/>
          <p:cNvSpPr>
            <a:spLocks noChangeArrowheads="1"/>
          </p:cNvSpPr>
          <p:nvPr/>
        </p:nvSpPr>
        <p:spPr bwMode="auto">
          <a:xfrm>
            <a:off x="5715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81" name="Rectangle 17"/>
          <p:cNvSpPr>
            <a:spLocks noChangeArrowheads="1"/>
          </p:cNvSpPr>
          <p:nvPr/>
        </p:nvSpPr>
        <p:spPr bwMode="auto">
          <a:xfrm>
            <a:off x="6096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82" name="Rectangle 18"/>
          <p:cNvSpPr>
            <a:spLocks noChangeArrowheads="1"/>
          </p:cNvSpPr>
          <p:nvPr/>
        </p:nvSpPr>
        <p:spPr bwMode="auto">
          <a:xfrm>
            <a:off x="6477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83" name="Rectangle 19"/>
          <p:cNvSpPr>
            <a:spLocks noChangeArrowheads="1"/>
          </p:cNvSpPr>
          <p:nvPr/>
        </p:nvSpPr>
        <p:spPr bwMode="auto">
          <a:xfrm>
            <a:off x="6858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84"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85"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86"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87"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88"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89"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90"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91"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92"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93"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94"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95"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96"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97"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98"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899"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900"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901"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902"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903"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904"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905"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906"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907"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908"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909"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910"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36911"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36912"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13"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14"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15"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16"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17"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18"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19"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20"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21"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22"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6923"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6924"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6925"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26"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6927" name="Rectangle 63"/>
          <p:cNvSpPr>
            <a:spLocks noChangeArrowheads="1"/>
          </p:cNvSpPr>
          <p:nvPr/>
        </p:nvSpPr>
        <p:spPr bwMode="auto">
          <a:xfrm>
            <a:off x="2514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28" name="Rectangle 64"/>
          <p:cNvSpPr>
            <a:spLocks noChangeArrowheads="1"/>
          </p:cNvSpPr>
          <p:nvPr/>
        </p:nvSpPr>
        <p:spPr bwMode="auto">
          <a:xfrm>
            <a:off x="2895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29" name="Rectangle 65"/>
          <p:cNvSpPr>
            <a:spLocks noChangeArrowheads="1"/>
          </p:cNvSpPr>
          <p:nvPr/>
        </p:nvSpPr>
        <p:spPr bwMode="auto">
          <a:xfrm>
            <a:off x="3276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30" name="Rectangle 66"/>
          <p:cNvSpPr>
            <a:spLocks noChangeArrowheads="1"/>
          </p:cNvSpPr>
          <p:nvPr/>
        </p:nvSpPr>
        <p:spPr bwMode="auto">
          <a:xfrm>
            <a:off x="3657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31" name="Rectangle 67"/>
          <p:cNvSpPr>
            <a:spLocks noChangeArrowheads="1"/>
          </p:cNvSpPr>
          <p:nvPr/>
        </p:nvSpPr>
        <p:spPr bwMode="auto">
          <a:xfrm>
            <a:off x="4038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32"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33" name="Rectangle 69"/>
          <p:cNvSpPr>
            <a:spLocks noChangeArrowheads="1"/>
          </p:cNvSpPr>
          <p:nvPr/>
        </p:nvSpPr>
        <p:spPr bwMode="auto">
          <a:xfrm>
            <a:off x="2133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34" name="Rectangle 70"/>
          <p:cNvSpPr>
            <a:spLocks noChangeArrowheads="1"/>
          </p:cNvSpPr>
          <p:nvPr/>
        </p:nvSpPr>
        <p:spPr bwMode="auto">
          <a:xfrm>
            <a:off x="2514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35" name="Rectangle 71"/>
          <p:cNvSpPr>
            <a:spLocks noChangeArrowheads="1"/>
          </p:cNvSpPr>
          <p:nvPr/>
        </p:nvSpPr>
        <p:spPr bwMode="auto">
          <a:xfrm>
            <a:off x="2895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36" name="Rectangle 72"/>
          <p:cNvSpPr>
            <a:spLocks noChangeArrowheads="1"/>
          </p:cNvSpPr>
          <p:nvPr/>
        </p:nvSpPr>
        <p:spPr bwMode="auto">
          <a:xfrm>
            <a:off x="3276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37"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38"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39"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40"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41"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42"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43"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44"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45"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46"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47"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48"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49"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50"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51"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52"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53"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54"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55"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56"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57"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58"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59"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60"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61"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62"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63"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64"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65"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66"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6967"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36968"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36969"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36970"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36971"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72"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73"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74"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75"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76"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977"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5076558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37891"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892"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3"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4"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5"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6"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7"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8"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899"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00" name="Rectangle 12"/>
          <p:cNvSpPr>
            <a:spLocks noChangeArrowheads="1"/>
          </p:cNvSpPr>
          <p:nvPr/>
        </p:nvSpPr>
        <p:spPr bwMode="auto">
          <a:xfrm>
            <a:off x="6477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01" name="Rectangle 13"/>
          <p:cNvSpPr>
            <a:spLocks noChangeArrowheads="1"/>
          </p:cNvSpPr>
          <p:nvPr/>
        </p:nvSpPr>
        <p:spPr bwMode="auto">
          <a:xfrm>
            <a:off x="6858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02" name="Rectangle 14"/>
          <p:cNvSpPr>
            <a:spLocks noChangeArrowheads="1"/>
          </p:cNvSpPr>
          <p:nvPr/>
        </p:nvSpPr>
        <p:spPr bwMode="auto">
          <a:xfrm>
            <a:off x="7239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03" name="Rectangle 15"/>
          <p:cNvSpPr>
            <a:spLocks noChangeArrowheads="1"/>
          </p:cNvSpPr>
          <p:nvPr/>
        </p:nvSpPr>
        <p:spPr bwMode="auto">
          <a:xfrm>
            <a:off x="7620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04" name="Rectangle 16"/>
          <p:cNvSpPr>
            <a:spLocks noChangeArrowheads="1"/>
          </p:cNvSpPr>
          <p:nvPr/>
        </p:nvSpPr>
        <p:spPr bwMode="auto">
          <a:xfrm>
            <a:off x="5715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05" name="Rectangle 17"/>
          <p:cNvSpPr>
            <a:spLocks noChangeArrowheads="1"/>
          </p:cNvSpPr>
          <p:nvPr/>
        </p:nvSpPr>
        <p:spPr bwMode="auto">
          <a:xfrm>
            <a:off x="6096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06" name="Rectangle 18"/>
          <p:cNvSpPr>
            <a:spLocks noChangeArrowheads="1"/>
          </p:cNvSpPr>
          <p:nvPr/>
        </p:nvSpPr>
        <p:spPr bwMode="auto">
          <a:xfrm>
            <a:off x="6477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07" name="Rectangle 19"/>
          <p:cNvSpPr>
            <a:spLocks noChangeArrowheads="1"/>
          </p:cNvSpPr>
          <p:nvPr/>
        </p:nvSpPr>
        <p:spPr bwMode="auto">
          <a:xfrm>
            <a:off x="6858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08"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09"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10"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11"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12"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13"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14"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15"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16"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17"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18"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19"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20"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21"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22"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23"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24"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25"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26"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27"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28"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29"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30"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31"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32"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33"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934"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37935"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37936"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37"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38"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39"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40"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41"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42"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43"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44"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45"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46"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7947"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7948"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7949"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50"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7951"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7952" name="Rectangle 64"/>
          <p:cNvSpPr>
            <a:spLocks noChangeArrowheads="1"/>
          </p:cNvSpPr>
          <p:nvPr/>
        </p:nvSpPr>
        <p:spPr bwMode="auto">
          <a:xfrm>
            <a:off x="2895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53" name="Rectangle 65"/>
          <p:cNvSpPr>
            <a:spLocks noChangeArrowheads="1"/>
          </p:cNvSpPr>
          <p:nvPr/>
        </p:nvSpPr>
        <p:spPr bwMode="auto">
          <a:xfrm>
            <a:off x="3276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54" name="Rectangle 66"/>
          <p:cNvSpPr>
            <a:spLocks noChangeArrowheads="1"/>
          </p:cNvSpPr>
          <p:nvPr/>
        </p:nvSpPr>
        <p:spPr bwMode="auto">
          <a:xfrm>
            <a:off x="3657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55" name="Rectangle 67"/>
          <p:cNvSpPr>
            <a:spLocks noChangeArrowheads="1"/>
          </p:cNvSpPr>
          <p:nvPr/>
        </p:nvSpPr>
        <p:spPr bwMode="auto">
          <a:xfrm>
            <a:off x="4038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56"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57" name="Rectangle 69"/>
          <p:cNvSpPr>
            <a:spLocks noChangeArrowheads="1"/>
          </p:cNvSpPr>
          <p:nvPr/>
        </p:nvSpPr>
        <p:spPr bwMode="auto">
          <a:xfrm>
            <a:off x="2133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58" name="Rectangle 70"/>
          <p:cNvSpPr>
            <a:spLocks noChangeArrowheads="1"/>
          </p:cNvSpPr>
          <p:nvPr/>
        </p:nvSpPr>
        <p:spPr bwMode="auto">
          <a:xfrm>
            <a:off x="2514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59" name="Rectangle 71"/>
          <p:cNvSpPr>
            <a:spLocks noChangeArrowheads="1"/>
          </p:cNvSpPr>
          <p:nvPr/>
        </p:nvSpPr>
        <p:spPr bwMode="auto">
          <a:xfrm>
            <a:off x="2895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60" name="Rectangle 72"/>
          <p:cNvSpPr>
            <a:spLocks noChangeArrowheads="1"/>
          </p:cNvSpPr>
          <p:nvPr/>
        </p:nvSpPr>
        <p:spPr bwMode="auto">
          <a:xfrm>
            <a:off x="3276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61"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62"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63"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64"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65"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66"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67"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68"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69"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70"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71"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72"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73"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74"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75"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76"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77"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78"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79"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80"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81"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82"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83"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84"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85"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86"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87"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88"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89"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90"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7991"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37992"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37993"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37994"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37995"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96"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97"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98"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99"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000"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001"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002"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2758438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38915"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16"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17"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18"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19"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20"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21"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22"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23"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24"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25" name="Rectangle 13"/>
          <p:cNvSpPr>
            <a:spLocks noChangeArrowheads="1"/>
          </p:cNvSpPr>
          <p:nvPr/>
        </p:nvSpPr>
        <p:spPr bwMode="auto">
          <a:xfrm>
            <a:off x="6858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26" name="Rectangle 14"/>
          <p:cNvSpPr>
            <a:spLocks noChangeArrowheads="1"/>
          </p:cNvSpPr>
          <p:nvPr/>
        </p:nvSpPr>
        <p:spPr bwMode="auto">
          <a:xfrm>
            <a:off x="7239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27" name="Rectangle 15"/>
          <p:cNvSpPr>
            <a:spLocks noChangeArrowheads="1"/>
          </p:cNvSpPr>
          <p:nvPr/>
        </p:nvSpPr>
        <p:spPr bwMode="auto">
          <a:xfrm>
            <a:off x="7620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28" name="Rectangle 16"/>
          <p:cNvSpPr>
            <a:spLocks noChangeArrowheads="1"/>
          </p:cNvSpPr>
          <p:nvPr/>
        </p:nvSpPr>
        <p:spPr bwMode="auto">
          <a:xfrm>
            <a:off x="5715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29" name="Rectangle 17"/>
          <p:cNvSpPr>
            <a:spLocks noChangeArrowheads="1"/>
          </p:cNvSpPr>
          <p:nvPr/>
        </p:nvSpPr>
        <p:spPr bwMode="auto">
          <a:xfrm>
            <a:off x="6096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30" name="Rectangle 18"/>
          <p:cNvSpPr>
            <a:spLocks noChangeArrowheads="1"/>
          </p:cNvSpPr>
          <p:nvPr/>
        </p:nvSpPr>
        <p:spPr bwMode="auto">
          <a:xfrm>
            <a:off x="6477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31" name="Rectangle 19"/>
          <p:cNvSpPr>
            <a:spLocks noChangeArrowheads="1"/>
          </p:cNvSpPr>
          <p:nvPr/>
        </p:nvSpPr>
        <p:spPr bwMode="auto">
          <a:xfrm>
            <a:off x="6858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32"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33"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34"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35"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36"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37"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38"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39"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40"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41"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42"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43"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44"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45"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46"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47"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48"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49"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50"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51"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52"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53"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54"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55"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56"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57"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958"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38959"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38960"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61"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62"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63"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64"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65"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66"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67"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68"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69"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70"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8971"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8972"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8973"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74"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8975"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8976"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8977" name="Rectangle 65"/>
          <p:cNvSpPr>
            <a:spLocks noChangeArrowheads="1"/>
          </p:cNvSpPr>
          <p:nvPr/>
        </p:nvSpPr>
        <p:spPr bwMode="auto">
          <a:xfrm>
            <a:off x="3276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78" name="Rectangle 66"/>
          <p:cNvSpPr>
            <a:spLocks noChangeArrowheads="1"/>
          </p:cNvSpPr>
          <p:nvPr/>
        </p:nvSpPr>
        <p:spPr bwMode="auto">
          <a:xfrm>
            <a:off x="3657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79" name="Rectangle 67"/>
          <p:cNvSpPr>
            <a:spLocks noChangeArrowheads="1"/>
          </p:cNvSpPr>
          <p:nvPr/>
        </p:nvSpPr>
        <p:spPr bwMode="auto">
          <a:xfrm>
            <a:off x="4038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80"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81" name="Rectangle 69"/>
          <p:cNvSpPr>
            <a:spLocks noChangeArrowheads="1"/>
          </p:cNvSpPr>
          <p:nvPr/>
        </p:nvSpPr>
        <p:spPr bwMode="auto">
          <a:xfrm>
            <a:off x="2133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82" name="Rectangle 70"/>
          <p:cNvSpPr>
            <a:spLocks noChangeArrowheads="1"/>
          </p:cNvSpPr>
          <p:nvPr/>
        </p:nvSpPr>
        <p:spPr bwMode="auto">
          <a:xfrm>
            <a:off x="2514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83" name="Rectangle 71"/>
          <p:cNvSpPr>
            <a:spLocks noChangeArrowheads="1"/>
          </p:cNvSpPr>
          <p:nvPr/>
        </p:nvSpPr>
        <p:spPr bwMode="auto">
          <a:xfrm>
            <a:off x="2895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84" name="Rectangle 72"/>
          <p:cNvSpPr>
            <a:spLocks noChangeArrowheads="1"/>
          </p:cNvSpPr>
          <p:nvPr/>
        </p:nvSpPr>
        <p:spPr bwMode="auto">
          <a:xfrm>
            <a:off x="3276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85"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86"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87"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88"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89"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90"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91"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92"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93"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94"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95"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96"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97"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98"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8999"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000"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001"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002"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003"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004"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005"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006"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007"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008"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009"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010"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011"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012"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013"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014"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015"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39016"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39017"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39018"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39019"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020"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021"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022"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023"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024"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025"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026"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027"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2246733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39939"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940"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1"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2"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3"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4"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5"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6"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7"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8"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49"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0" name="Rectangle 14"/>
          <p:cNvSpPr>
            <a:spLocks noChangeArrowheads="1"/>
          </p:cNvSpPr>
          <p:nvPr/>
        </p:nvSpPr>
        <p:spPr bwMode="auto">
          <a:xfrm>
            <a:off x="7239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1" name="Rectangle 15"/>
          <p:cNvSpPr>
            <a:spLocks noChangeArrowheads="1"/>
          </p:cNvSpPr>
          <p:nvPr/>
        </p:nvSpPr>
        <p:spPr bwMode="auto">
          <a:xfrm>
            <a:off x="7620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2" name="Rectangle 16"/>
          <p:cNvSpPr>
            <a:spLocks noChangeArrowheads="1"/>
          </p:cNvSpPr>
          <p:nvPr/>
        </p:nvSpPr>
        <p:spPr bwMode="auto">
          <a:xfrm>
            <a:off x="5715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3" name="Rectangle 17"/>
          <p:cNvSpPr>
            <a:spLocks noChangeArrowheads="1"/>
          </p:cNvSpPr>
          <p:nvPr/>
        </p:nvSpPr>
        <p:spPr bwMode="auto">
          <a:xfrm>
            <a:off x="6096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4" name="Rectangle 18"/>
          <p:cNvSpPr>
            <a:spLocks noChangeArrowheads="1"/>
          </p:cNvSpPr>
          <p:nvPr/>
        </p:nvSpPr>
        <p:spPr bwMode="auto">
          <a:xfrm>
            <a:off x="6477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5" name="Rectangle 19"/>
          <p:cNvSpPr>
            <a:spLocks noChangeArrowheads="1"/>
          </p:cNvSpPr>
          <p:nvPr/>
        </p:nvSpPr>
        <p:spPr bwMode="auto">
          <a:xfrm>
            <a:off x="6858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6"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7"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8"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9"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0"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1"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2"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3"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4"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5"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6"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7"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8"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9"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70"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71"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72"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73"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74"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75"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76"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77"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78"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79"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80"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81"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82"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39983"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39984"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985"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986"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987"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988"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989"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990"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991"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992"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993"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994"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9995"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9996"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9997"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39998"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39999"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0000"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0001"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0002" name="Rectangle 66"/>
          <p:cNvSpPr>
            <a:spLocks noChangeArrowheads="1"/>
          </p:cNvSpPr>
          <p:nvPr/>
        </p:nvSpPr>
        <p:spPr bwMode="auto">
          <a:xfrm>
            <a:off x="3657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03" name="Rectangle 67"/>
          <p:cNvSpPr>
            <a:spLocks noChangeArrowheads="1"/>
          </p:cNvSpPr>
          <p:nvPr/>
        </p:nvSpPr>
        <p:spPr bwMode="auto">
          <a:xfrm>
            <a:off x="4038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04"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05" name="Rectangle 69"/>
          <p:cNvSpPr>
            <a:spLocks noChangeArrowheads="1"/>
          </p:cNvSpPr>
          <p:nvPr/>
        </p:nvSpPr>
        <p:spPr bwMode="auto">
          <a:xfrm>
            <a:off x="2133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06" name="Rectangle 70"/>
          <p:cNvSpPr>
            <a:spLocks noChangeArrowheads="1"/>
          </p:cNvSpPr>
          <p:nvPr/>
        </p:nvSpPr>
        <p:spPr bwMode="auto">
          <a:xfrm>
            <a:off x="2514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07" name="Rectangle 71"/>
          <p:cNvSpPr>
            <a:spLocks noChangeArrowheads="1"/>
          </p:cNvSpPr>
          <p:nvPr/>
        </p:nvSpPr>
        <p:spPr bwMode="auto">
          <a:xfrm>
            <a:off x="2895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08" name="Rectangle 72"/>
          <p:cNvSpPr>
            <a:spLocks noChangeArrowheads="1"/>
          </p:cNvSpPr>
          <p:nvPr/>
        </p:nvSpPr>
        <p:spPr bwMode="auto">
          <a:xfrm>
            <a:off x="3276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09"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10"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11"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12"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13"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14"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15"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16"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17"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18"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19"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20"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21"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22"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23"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24"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25"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26"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27"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28"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29"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30"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31"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32"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33"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34"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35"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36"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37"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38"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039"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40040"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40041"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40042"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40043"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44"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45"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46"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47"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48"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49"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50"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51"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52"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8781208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40963"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0964"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65"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66"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67"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68"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69"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70"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71"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72"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73"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74"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75" name="Rectangle 15"/>
          <p:cNvSpPr>
            <a:spLocks noChangeArrowheads="1"/>
          </p:cNvSpPr>
          <p:nvPr/>
        </p:nvSpPr>
        <p:spPr bwMode="auto">
          <a:xfrm>
            <a:off x="76200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76" name="Rectangle 16"/>
          <p:cNvSpPr>
            <a:spLocks noChangeArrowheads="1"/>
          </p:cNvSpPr>
          <p:nvPr/>
        </p:nvSpPr>
        <p:spPr bwMode="auto">
          <a:xfrm>
            <a:off x="5715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77" name="Rectangle 17"/>
          <p:cNvSpPr>
            <a:spLocks noChangeArrowheads="1"/>
          </p:cNvSpPr>
          <p:nvPr/>
        </p:nvSpPr>
        <p:spPr bwMode="auto">
          <a:xfrm>
            <a:off x="6096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78" name="Rectangle 18"/>
          <p:cNvSpPr>
            <a:spLocks noChangeArrowheads="1"/>
          </p:cNvSpPr>
          <p:nvPr/>
        </p:nvSpPr>
        <p:spPr bwMode="auto">
          <a:xfrm>
            <a:off x="6477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79" name="Rectangle 19"/>
          <p:cNvSpPr>
            <a:spLocks noChangeArrowheads="1"/>
          </p:cNvSpPr>
          <p:nvPr/>
        </p:nvSpPr>
        <p:spPr bwMode="auto">
          <a:xfrm>
            <a:off x="6858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80"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81"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82"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83"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84"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85"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86"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87"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88"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89"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0"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1"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2"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3"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4"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5"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6"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7"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8"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9"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00"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01"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02"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03"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04"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05"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06"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41007"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41008"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09"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10"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11"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12"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13"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14"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15"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16"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17"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18"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1019"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1020"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1021"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22"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1023"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1024"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1025"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1026"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1027" name="Rectangle 67"/>
          <p:cNvSpPr>
            <a:spLocks noChangeArrowheads="1"/>
          </p:cNvSpPr>
          <p:nvPr/>
        </p:nvSpPr>
        <p:spPr bwMode="auto">
          <a:xfrm>
            <a:off x="4038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28"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29" name="Rectangle 69"/>
          <p:cNvSpPr>
            <a:spLocks noChangeArrowheads="1"/>
          </p:cNvSpPr>
          <p:nvPr/>
        </p:nvSpPr>
        <p:spPr bwMode="auto">
          <a:xfrm>
            <a:off x="2133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30" name="Rectangle 70"/>
          <p:cNvSpPr>
            <a:spLocks noChangeArrowheads="1"/>
          </p:cNvSpPr>
          <p:nvPr/>
        </p:nvSpPr>
        <p:spPr bwMode="auto">
          <a:xfrm>
            <a:off x="2514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31" name="Rectangle 71"/>
          <p:cNvSpPr>
            <a:spLocks noChangeArrowheads="1"/>
          </p:cNvSpPr>
          <p:nvPr/>
        </p:nvSpPr>
        <p:spPr bwMode="auto">
          <a:xfrm>
            <a:off x="2895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32" name="Rectangle 72"/>
          <p:cNvSpPr>
            <a:spLocks noChangeArrowheads="1"/>
          </p:cNvSpPr>
          <p:nvPr/>
        </p:nvSpPr>
        <p:spPr bwMode="auto">
          <a:xfrm>
            <a:off x="3276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33"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34"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35"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36"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37"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38"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39"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40"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41"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42"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43"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44"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45"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46"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47"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48"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49"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50"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51"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52"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53"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54"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55"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56"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57"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58"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59"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60"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61"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62"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063"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41064"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41065"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41066"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41067"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68"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69"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70"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71"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72"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73"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74"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75"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76"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77"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5355311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41987"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1988"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89"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0"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1"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2"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3"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4"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5"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6"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7"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8"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99" name="Rectangle 15"/>
          <p:cNvSpPr>
            <a:spLocks noChangeArrowheads="1"/>
          </p:cNvSpPr>
          <p:nvPr/>
        </p:nvSpPr>
        <p:spPr bwMode="auto">
          <a:xfrm>
            <a:off x="7620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00" name="Rectangle 16"/>
          <p:cNvSpPr>
            <a:spLocks noChangeArrowheads="1"/>
          </p:cNvSpPr>
          <p:nvPr/>
        </p:nvSpPr>
        <p:spPr bwMode="auto">
          <a:xfrm>
            <a:off x="5715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01" name="Rectangle 17"/>
          <p:cNvSpPr>
            <a:spLocks noChangeArrowheads="1"/>
          </p:cNvSpPr>
          <p:nvPr/>
        </p:nvSpPr>
        <p:spPr bwMode="auto">
          <a:xfrm>
            <a:off x="6096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02" name="Rectangle 18"/>
          <p:cNvSpPr>
            <a:spLocks noChangeArrowheads="1"/>
          </p:cNvSpPr>
          <p:nvPr/>
        </p:nvSpPr>
        <p:spPr bwMode="auto">
          <a:xfrm>
            <a:off x="6477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03" name="Rectangle 19"/>
          <p:cNvSpPr>
            <a:spLocks noChangeArrowheads="1"/>
          </p:cNvSpPr>
          <p:nvPr/>
        </p:nvSpPr>
        <p:spPr bwMode="auto">
          <a:xfrm>
            <a:off x="6858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04"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05"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06"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07"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08"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09"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10"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11"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12"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13"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14"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15"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16"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17"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18"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19"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20"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21"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22"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23"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24"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25"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26"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27"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28"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29"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30"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42031"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42032"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33"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34"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35"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36"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37"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38"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39"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40"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41"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42"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2043"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2044"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2045"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46"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2047"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2048"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2049"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2050"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2051" name="Rectangle 67"/>
          <p:cNvSpPr>
            <a:spLocks noChangeArrowheads="1"/>
          </p:cNvSpPr>
          <p:nvPr/>
        </p:nvSpPr>
        <p:spPr bwMode="auto">
          <a:xfrm>
            <a:off x="4038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2052"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53" name="Rectangle 69"/>
          <p:cNvSpPr>
            <a:spLocks noChangeArrowheads="1"/>
          </p:cNvSpPr>
          <p:nvPr/>
        </p:nvSpPr>
        <p:spPr bwMode="auto">
          <a:xfrm>
            <a:off x="2133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54" name="Rectangle 70"/>
          <p:cNvSpPr>
            <a:spLocks noChangeArrowheads="1"/>
          </p:cNvSpPr>
          <p:nvPr/>
        </p:nvSpPr>
        <p:spPr bwMode="auto">
          <a:xfrm>
            <a:off x="2514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55" name="Rectangle 71"/>
          <p:cNvSpPr>
            <a:spLocks noChangeArrowheads="1"/>
          </p:cNvSpPr>
          <p:nvPr/>
        </p:nvSpPr>
        <p:spPr bwMode="auto">
          <a:xfrm>
            <a:off x="2895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56" name="Rectangle 72"/>
          <p:cNvSpPr>
            <a:spLocks noChangeArrowheads="1"/>
          </p:cNvSpPr>
          <p:nvPr/>
        </p:nvSpPr>
        <p:spPr bwMode="auto">
          <a:xfrm>
            <a:off x="3276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57"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58"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59"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60"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61"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62"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63"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64"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65"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66"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67"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68"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69"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70"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71"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72"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73"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74"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75"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76"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77"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78"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79"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80"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81"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82"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83"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84"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85"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86"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2087"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42088"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42089"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42090"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42091"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2"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3"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4"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5"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6"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7"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8"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9"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00"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01"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02" name="Line 118"/>
          <p:cNvSpPr>
            <a:spLocks noChangeShapeType="1"/>
          </p:cNvSpPr>
          <p:nvPr/>
        </p:nvSpPr>
        <p:spPr bwMode="auto">
          <a:xfrm flipH="1">
            <a:off x="7620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9226576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43011"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12"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3"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4"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5"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6"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7"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8"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9"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0"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1"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2"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3" name="Rectangle 15"/>
          <p:cNvSpPr>
            <a:spLocks noChangeArrowheads="1"/>
          </p:cNvSpPr>
          <p:nvPr/>
        </p:nvSpPr>
        <p:spPr bwMode="auto">
          <a:xfrm>
            <a:off x="7620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4" name="Rectangle 16"/>
          <p:cNvSpPr>
            <a:spLocks noChangeArrowheads="1"/>
          </p:cNvSpPr>
          <p:nvPr/>
        </p:nvSpPr>
        <p:spPr bwMode="auto">
          <a:xfrm>
            <a:off x="5715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5" name="Rectangle 17"/>
          <p:cNvSpPr>
            <a:spLocks noChangeArrowheads="1"/>
          </p:cNvSpPr>
          <p:nvPr/>
        </p:nvSpPr>
        <p:spPr bwMode="auto">
          <a:xfrm>
            <a:off x="6096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6" name="Rectangle 18"/>
          <p:cNvSpPr>
            <a:spLocks noChangeArrowheads="1"/>
          </p:cNvSpPr>
          <p:nvPr/>
        </p:nvSpPr>
        <p:spPr bwMode="auto">
          <a:xfrm>
            <a:off x="6477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7" name="Rectangle 19"/>
          <p:cNvSpPr>
            <a:spLocks noChangeArrowheads="1"/>
          </p:cNvSpPr>
          <p:nvPr/>
        </p:nvSpPr>
        <p:spPr bwMode="auto">
          <a:xfrm>
            <a:off x="6858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8"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9"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30"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31"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32"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33"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34"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35"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36"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37"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38"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39"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40"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41"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42"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43"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44"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45"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46"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47"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48"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49"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50"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51"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52"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53"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54"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43055"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43056"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57"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58"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59"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60"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61"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62"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63"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64"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65"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66"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3067"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3068"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3069"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70"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3071"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3072"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3073"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3074"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3075" name="Rectangle 67"/>
          <p:cNvSpPr>
            <a:spLocks noChangeArrowheads="1"/>
          </p:cNvSpPr>
          <p:nvPr/>
        </p:nvSpPr>
        <p:spPr bwMode="auto">
          <a:xfrm>
            <a:off x="4038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3076"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77" name="Rectangle 69"/>
          <p:cNvSpPr>
            <a:spLocks noChangeArrowheads="1"/>
          </p:cNvSpPr>
          <p:nvPr/>
        </p:nvSpPr>
        <p:spPr bwMode="auto">
          <a:xfrm>
            <a:off x="2133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3078" name="Rectangle 70"/>
          <p:cNvSpPr>
            <a:spLocks noChangeArrowheads="1"/>
          </p:cNvSpPr>
          <p:nvPr/>
        </p:nvSpPr>
        <p:spPr bwMode="auto">
          <a:xfrm>
            <a:off x="2514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79" name="Rectangle 71"/>
          <p:cNvSpPr>
            <a:spLocks noChangeArrowheads="1"/>
          </p:cNvSpPr>
          <p:nvPr/>
        </p:nvSpPr>
        <p:spPr bwMode="auto">
          <a:xfrm>
            <a:off x="2895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80" name="Rectangle 72"/>
          <p:cNvSpPr>
            <a:spLocks noChangeArrowheads="1"/>
          </p:cNvSpPr>
          <p:nvPr/>
        </p:nvSpPr>
        <p:spPr bwMode="auto">
          <a:xfrm>
            <a:off x="3276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81"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82"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83"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84"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85"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86"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87"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88"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89"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90"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91"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92"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93"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94"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95"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96"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97"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98"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099"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100"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101"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102"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103"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104"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105"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106"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107"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108"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109"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110"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3111"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43112"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43113"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43114"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43115"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116"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117"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118"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119"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120"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121"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122"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123"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124"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125"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126" name="Line 118"/>
          <p:cNvSpPr>
            <a:spLocks noChangeShapeType="1"/>
          </p:cNvSpPr>
          <p:nvPr/>
        </p:nvSpPr>
        <p:spPr bwMode="auto">
          <a:xfrm flipH="1">
            <a:off x="7620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127" name="Line 119"/>
          <p:cNvSpPr>
            <a:spLocks noChangeShapeType="1"/>
          </p:cNvSpPr>
          <p:nvPr/>
        </p:nvSpPr>
        <p:spPr bwMode="auto">
          <a:xfrm flipV="1">
            <a:off x="5867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61336462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44035"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036"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37"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38"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39"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0"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1"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2"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3"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4"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5"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6"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7" name="Rectangle 15"/>
          <p:cNvSpPr>
            <a:spLocks noChangeArrowheads="1"/>
          </p:cNvSpPr>
          <p:nvPr/>
        </p:nvSpPr>
        <p:spPr bwMode="auto">
          <a:xfrm>
            <a:off x="7620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8" name="Rectangle 16"/>
          <p:cNvSpPr>
            <a:spLocks noChangeArrowheads="1"/>
          </p:cNvSpPr>
          <p:nvPr/>
        </p:nvSpPr>
        <p:spPr bwMode="auto">
          <a:xfrm>
            <a:off x="5715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9" name="Rectangle 17"/>
          <p:cNvSpPr>
            <a:spLocks noChangeArrowheads="1"/>
          </p:cNvSpPr>
          <p:nvPr/>
        </p:nvSpPr>
        <p:spPr bwMode="auto">
          <a:xfrm>
            <a:off x="6096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50" name="Rectangle 18"/>
          <p:cNvSpPr>
            <a:spLocks noChangeArrowheads="1"/>
          </p:cNvSpPr>
          <p:nvPr/>
        </p:nvSpPr>
        <p:spPr bwMode="auto">
          <a:xfrm>
            <a:off x="6477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51" name="Rectangle 19"/>
          <p:cNvSpPr>
            <a:spLocks noChangeArrowheads="1"/>
          </p:cNvSpPr>
          <p:nvPr/>
        </p:nvSpPr>
        <p:spPr bwMode="auto">
          <a:xfrm>
            <a:off x="6858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52"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53"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54"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55"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56"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57"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58"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59"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60"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61"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62"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63"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64"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65"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66"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67"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68"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69"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70"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71"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72"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73"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74"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75"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76"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77"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78"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44079"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44080"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081"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082"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083"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084"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085"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086"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087"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088"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089"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090"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4091"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4092"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4093"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094"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4095"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4096"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4097"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4098"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4099" name="Rectangle 67"/>
          <p:cNvSpPr>
            <a:spLocks noChangeArrowheads="1"/>
          </p:cNvSpPr>
          <p:nvPr/>
        </p:nvSpPr>
        <p:spPr bwMode="auto">
          <a:xfrm>
            <a:off x="4038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4100"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01" name="Rectangle 69"/>
          <p:cNvSpPr>
            <a:spLocks noChangeArrowheads="1"/>
          </p:cNvSpPr>
          <p:nvPr/>
        </p:nvSpPr>
        <p:spPr bwMode="auto">
          <a:xfrm>
            <a:off x="2133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4102" name="Rectangle 70"/>
          <p:cNvSpPr>
            <a:spLocks noChangeArrowheads="1"/>
          </p:cNvSpPr>
          <p:nvPr/>
        </p:nvSpPr>
        <p:spPr bwMode="auto">
          <a:xfrm>
            <a:off x="2514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4103" name="Rectangle 71"/>
          <p:cNvSpPr>
            <a:spLocks noChangeArrowheads="1"/>
          </p:cNvSpPr>
          <p:nvPr/>
        </p:nvSpPr>
        <p:spPr bwMode="auto">
          <a:xfrm>
            <a:off x="2895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04" name="Rectangle 72"/>
          <p:cNvSpPr>
            <a:spLocks noChangeArrowheads="1"/>
          </p:cNvSpPr>
          <p:nvPr/>
        </p:nvSpPr>
        <p:spPr bwMode="auto">
          <a:xfrm>
            <a:off x="3276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05"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06"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07"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08"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09"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10"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11"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12"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13"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14"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15"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16"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17"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18"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19"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20"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21"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22"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23"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24"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25"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26"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27"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28"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29"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30"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31"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32"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33"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34"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4135"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44136"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44137"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44138"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44139"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40"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41"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42"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43"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44"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45"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46"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47"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48"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49"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50" name="Line 118"/>
          <p:cNvSpPr>
            <a:spLocks noChangeShapeType="1"/>
          </p:cNvSpPr>
          <p:nvPr/>
        </p:nvSpPr>
        <p:spPr bwMode="auto">
          <a:xfrm flipH="1">
            <a:off x="7620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51" name="Line 119"/>
          <p:cNvSpPr>
            <a:spLocks noChangeShapeType="1"/>
          </p:cNvSpPr>
          <p:nvPr/>
        </p:nvSpPr>
        <p:spPr bwMode="auto">
          <a:xfrm flipV="1">
            <a:off x="5867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52" name="Line 120"/>
          <p:cNvSpPr>
            <a:spLocks noChangeShapeType="1"/>
          </p:cNvSpPr>
          <p:nvPr/>
        </p:nvSpPr>
        <p:spPr bwMode="auto">
          <a:xfrm flipV="1">
            <a:off x="6248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7574219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Programming</a:t>
            </a:r>
          </a:p>
        </p:txBody>
      </p:sp>
      <p:sp>
        <p:nvSpPr>
          <p:cNvPr id="3" name="Content Placeholder 2"/>
          <p:cNvSpPr>
            <a:spLocks noGrp="1"/>
          </p:cNvSpPr>
          <p:nvPr>
            <p:ph idx="1"/>
          </p:nvPr>
        </p:nvSpPr>
        <p:spPr/>
        <p:txBody>
          <a:bodyPr/>
          <a:lstStyle/>
          <a:p>
            <a:r>
              <a:rPr lang="en-US" b="1" dirty="0"/>
              <a:t>Dynamic programming </a:t>
            </a:r>
          </a:p>
          <a:p>
            <a:pPr lvl="1"/>
            <a:r>
              <a:rPr lang="en-US" dirty="0"/>
              <a:t>This method is applicable when the </a:t>
            </a:r>
            <a:r>
              <a:rPr lang="en-US" dirty="0" err="1"/>
              <a:t>subproblems</a:t>
            </a:r>
            <a:r>
              <a:rPr lang="en-US" dirty="0"/>
              <a:t> are </a:t>
            </a:r>
            <a:r>
              <a:rPr lang="en-US" u="sng" dirty="0"/>
              <a:t>not independent</a:t>
            </a:r>
            <a:r>
              <a:rPr lang="en-US" dirty="0">
                <a:solidFill>
                  <a:schemeClr val="bg2"/>
                </a:solidFill>
              </a:rPr>
              <a:t>.</a:t>
            </a:r>
            <a:r>
              <a:rPr lang="en-US" dirty="0"/>
              <a:t>  (when </a:t>
            </a:r>
            <a:r>
              <a:rPr lang="en-US" dirty="0" err="1"/>
              <a:t>subproblems</a:t>
            </a:r>
            <a:r>
              <a:rPr lang="en-US" dirty="0"/>
              <a:t> share </a:t>
            </a:r>
            <a:r>
              <a:rPr lang="en-US" dirty="0" err="1"/>
              <a:t>subsubproblems</a:t>
            </a:r>
            <a:r>
              <a:rPr lang="en-US" dirty="0"/>
              <a:t>.) </a:t>
            </a:r>
          </a:p>
          <a:p>
            <a:pPr lvl="1"/>
            <a:r>
              <a:rPr lang="en-US" dirty="0"/>
              <a:t>A dynamic-programming method solves every </a:t>
            </a:r>
            <a:r>
              <a:rPr lang="en-US" dirty="0" err="1"/>
              <a:t>subsubproblem</a:t>
            </a:r>
            <a:r>
              <a:rPr lang="en-US" dirty="0"/>
              <a:t> just once and then saves its answer in a table.</a:t>
            </a:r>
          </a:p>
          <a:p>
            <a:pPr lvl="1"/>
            <a:r>
              <a:rPr lang="en-US" dirty="0"/>
              <a:t>Dynamic programming method is typically applied to </a:t>
            </a:r>
            <a:r>
              <a:rPr lang="en-US" u="sng" dirty="0"/>
              <a:t>optimization problem </a:t>
            </a:r>
          </a:p>
        </p:txBody>
      </p:sp>
    </p:spTree>
    <p:extLst>
      <p:ext uri="{BB962C8B-B14F-4D97-AF65-F5344CB8AC3E}">
        <p14:creationId xmlns:p14="http://schemas.microsoft.com/office/powerpoint/2010/main" val="2473410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45059"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060"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1"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2"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3"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4"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5"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6"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7"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8"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9"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70"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71" name="Rectangle 15"/>
          <p:cNvSpPr>
            <a:spLocks noChangeArrowheads="1"/>
          </p:cNvSpPr>
          <p:nvPr/>
        </p:nvSpPr>
        <p:spPr bwMode="auto">
          <a:xfrm>
            <a:off x="7620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72" name="Rectangle 16"/>
          <p:cNvSpPr>
            <a:spLocks noChangeArrowheads="1"/>
          </p:cNvSpPr>
          <p:nvPr/>
        </p:nvSpPr>
        <p:spPr bwMode="auto">
          <a:xfrm>
            <a:off x="5715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73" name="Rectangle 17"/>
          <p:cNvSpPr>
            <a:spLocks noChangeArrowheads="1"/>
          </p:cNvSpPr>
          <p:nvPr/>
        </p:nvSpPr>
        <p:spPr bwMode="auto">
          <a:xfrm>
            <a:off x="6096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74" name="Rectangle 18"/>
          <p:cNvSpPr>
            <a:spLocks noChangeArrowheads="1"/>
          </p:cNvSpPr>
          <p:nvPr/>
        </p:nvSpPr>
        <p:spPr bwMode="auto">
          <a:xfrm>
            <a:off x="6477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75" name="Rectangle 19"/>
          <p:cNvSpPr>
            <a:spLocks noChangeArrowheads="1"/>
          </p:cNvSpPr>
          <p:nvPr/>
        </p:nvSpPr>
        <p:spPr bwMode="auto">
          <a:xfrm>
            <a:off x="6858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76"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77"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78"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79"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80"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81"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82"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83"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84"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85"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86"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87"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88"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89"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0"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1"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2"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3"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4"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5"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6"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7"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8"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99"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00"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01"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102"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45103"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45104"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05"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06"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07"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08"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09"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10"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11"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12"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13"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14"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5115"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5116"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5117"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18"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5119"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5120"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5121"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5122"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5123" name="Rectangle 67"/>
          <p:cNvSpPr>
            <a:spLocks noChangeArrowheads="1"/>
          </p:cNvSpPr>
          <p:nvPr/>
        </p:nvSpPr>
        <p:spPr bwMode="auto">
          <a:xfrm>
            <a:off x="4038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5124"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25" name="Rectangle 69"/>
          <p:cNvSpPr>
            <a:spLocks noChangeArrowheads="1"/>
          </p:cNvSpPr>
          <p:nvPr/>
        </p:nvSpPr>
        <p:spPr bwMode="auto">
          <a:xfrm>
            <a:off x="2133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5126" name="Rectangle 70"/>
          <p:cNvSpPr>
            <a:spLocks noChangeArrowheads="1"/>
          </p:cNvSpPr>
          <p:nvPr/>
        </p:nvSpPr>
        <p:spPr bwMode="auto">
          <a:xfrm>
            <a:off x="2514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5127" name="Rectangle 71"/>
          <p:cNvSpPr>
            <a:spLocks noChangeArrowheads="1"/>
          </p:cNvSpPr>
          <p:nvPr/>
        </p:nvSpPr>
        <p:spPr bwMode="auto">
          <a:xfrm>
            <a:off x="2895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5128" name="Rectangle 72"/>
          <p:cNvSpPr>
            <a:spLocks noChangeArrowheads="1"/>
          </p:cNvSpPr>
          <p:nvPr/>
        </p:nvSpPr>
        <p:spPr bwMode="auto">
          <a:xfrm>
            <a:off x="3276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29"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30"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31"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32"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33"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34"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35"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36"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37"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38"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39"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40"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41"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42"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43"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44"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45"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46"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47"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48"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49"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50"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51"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52"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53"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54"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55"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56"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57"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58"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5159"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45160"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45161"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45162"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45163"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64"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65"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66"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67"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68"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69"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70"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71"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72"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73"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74" name="Line 118"/>
          <p:cNvSpPr>
            <a:spLocks noChangeShapeType="1"/>
          </p:cNvSpPr>
          <p:nvPr/>
        </p:nvSpPr>
        <p:spPr bwMode="auto">
          <a:xfrm flipH="1">
            <a:off x="7620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75" name="Line 119"/>
          <p:cNvSpPr>
            <a:spLocks noChangeShapeType="1"/>
          </p:cNvSpPr>
          <p:nvPr/>
        </p:nvSpPr>
        <p:spPr bwMode="auto">
          <a:xfrm flipV="1">
            <a:off x="5867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76" name="Line 120"/>
          <p:cNvSpPr>
            <a:spLocks noChangeShapeType="1"/>
          </p:cNvSpPr>
          <p:nvPr/>
        </p:nvSpPr>
        <p:spPr bwMode="auto">
          <a:xfrm flipV="1">
            <a:off x="6248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177" name="Line 121"/>
          <p:cNvSpPr>
            <a:spLocks noChangeShapeType="1"/>
          </p:cNvSpPr>
          <p:nvPr/>
        </p:nvSpPr>
        <p:spPr bwMode="auto">
          <a:xfrm flipH="1" flipV="1">
            <a:off x="6553200" y="3505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4921131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46083"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084"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85"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86"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87"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88"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89"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90"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91"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92"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93"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94"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95" name="Rectangle 15"/>
          <p:cNvSpPr>
            <a:spLocks noChangeArrowheads="1"/>
          </p:cNvSpPr>
          <p:nvPr/>
        </p:nvSpPr>
        <p:spPr bwMode="auto">
          <a:xfrm>
            <a:off x="7620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96" name="Rectangle 16"/>
          <p:cNvSpPr>
            <a:spLocks noChangeArrowheads="1"/>
          </p:cNvSpPr>
          <p:nvPr/>
        </p:nvSpPr>
        <p:spPr bwMode="auto">
          <a:xfrm>
            <a:off x="5715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97" name="Rectangle 17"/>
          <p:cNvSpPr>
            <a:spLocks noChangeArrowheads="1"/>
          </p:cNvSpPr>
          <p:nvPr/>
        </p:nvSpPr>
        <p:spPr bwMode="auto">
          <a:xfrm>
            <a:off x="6096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98" name="Rectangle 18"/>
          <p:cNvSpPr>
            <a:spLocks noChangeArrowheads="1"/>
          </p:cNvSpPr>
          <p:nvPr/>
        </p:nvSpPr>
        <p:spPr bwMode="auto">
          <a:xfrm>
            <a:off x="6477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099" name="Rectangle 19"/>
          <p:cNvSpPr>
            <a:spLocks noChangeArrowheads="1"/>
          </p:cNvSpPr>
          <p:nvPr/>
        </p:nvSpPr>
        <p:spPr bwMode="auto">
          <a:xfrm>
            <a:off x="6858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00" name="Rectangle 20"/>
          <p:cNvSpPr>
            <a:spLocks noChangeArrowheads="1"/>
          </p:cNvSpPr>
          <p:nvPr/>
        </p:nvSpPr>
        <p:spPr bwMode="auto">
          <a:xfrm>
            <a:off x="7239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01"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02"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03"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04"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05"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06"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07"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08"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09"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10"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11"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12"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13"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14"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15"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16"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17"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18"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19"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20"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21"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22"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23"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24"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25"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126"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46127"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46128"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29"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30"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31"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32"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33"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34"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35"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36"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37"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38"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6139"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6140"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6141"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42"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6143"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6144"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6145"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6146"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6147" name="Rectangle 67"/>
          <p:cNvSpPr>
            <a:spLocks noChangeArrowheads="1"/>
          </p:cNvSpPr>
          <p:nvPr/>
        </p:nvSpPr>
        <p:spPr bwMode="auto">
          <a:xfrm>
            <a:off x="4038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6148"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49" name="Rectangle 69"/>
          <p:cNvSpPr>
            <a:spLocks noChangeArrowheads="1"/>
          </p:cNvSpPr>
          <p:nvPr/>
        </p:nvSpPr>
        <p:spPr bwMode="auto">
          <a:xfrm>
            <a:off x="2133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6150" name="Rectangle 70"/>
          <p:cNvSpPr>
            <a:spLocks noChangeArrowheads="1"/>
          </p:cNvSpPr>
          <p:nvPr/>
        </p:nvSpPr>
        <p:spPr bwMode="auto">
          <a:xfrm>
            <a:off x="2514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6151" name="Rectangle 71"/>
          <p:cNvSpPr>
            <a:spLocks noChangeArrowheads="1"/>
          </p:cNvSpPr>
          <p:nvPr/>
        </p:nvSpPr>
        <p:spPr bwMode="auto">
          <a:xfrm>
            <a:off x="2895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6152" name="Rectangle 72"/>
          <p:cNvSpPr>
            <a:spLocks noChangeArrowheads="1"/>
          </p:cNvSpPr>
          <p:nvPr/>
        </p:nvSpPr>
        <p:spPr bwMode="auto">
          <a:xfrm>
            <a:off x="3276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6153" name="Rectangle 73"/>
          <p:cNvSpPr>
            <a:spLocks noChangeArrowheads="1"/>
          </p:cNvSpPr>
          <p:nvPr/>
        </p:nvSpPr>
        <p:spPr bwMode="auto">
          <a:xfrm>
            <a:off x="3657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54"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55"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56"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57"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58"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59"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60"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61"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62"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63"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64"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65"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66"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67"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68"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69"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70"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71"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72"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73"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74"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75"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76"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77"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78"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79"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80"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81"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82"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6183"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46184"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46185"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46186"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46187"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88"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89"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90"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91"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92"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93"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94"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95"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96"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97"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98" name="Line 118"/>
          <p:cNvSpPr>
            <a:spLocks noChangeShapeType="1"/>
          </p:cNvSpPr>
          <p:nvPr/>
        </p:nvSpPr>
        <p:spPr bwMode="auto">
          <a:xfrm flipH="1">
            <a:off x="7620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199" name="Line 119"/>
          <p:cNvSpPr>
            <a:spLocks noChangeShapeType="1"/>
          </p:cNvSpPr>
          <p:nvPr/>
        </p:nvSpPr>
        <p:spPr bwMode="auto">
          <a:xfrm flipV="1">
            <a:off x="5867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200" name="Line 120"/>
          <p:cNvSpPr>
            <a:spLocks noChangeShapeType="1"/>
          </p:cNvSpPr>
          <p:nvPr/>
        </p:nvSpPr>
        <p:spPr bwMode="auto">
          <a:xfrm flipV="1">
            <a:off x="6248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201" name="Line 121"/>
          <p:cNvSpPr>
            <a:spLocks noChangeShapeType="1"/>
          </p:cNvSpPr>
          <p:nvPr/>
        </p:nvSpPr>
        <p:spPr bwMode="auto">
          <a:xfrm flipH="1" flipV="1">
            <a:off x="6553200" y="3505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6202" name="Line 122"/>
          <p:cNvSpPr>
            <a:spLocks noChangeShapeType="1"/>
          </p:cNvSpPr>
          <p:nvPr/>
        </p:nvSpPr>
        <p:spPr bwMode="auto">
          <a:xfrm flipH="1">
            <a:off x="6886575" y="3614738"/>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78576069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47107"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08"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09"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10"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11"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12"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13"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14"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15"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16"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17"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18"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19" name="Rectangle 15"/>
          <p:cNvSpPr>
            <a:spLocks noChangeArrowheads="1"/>
          </p:cNvSpPr>
          <p:nvPr/>
        </p:nvSpPr>
        <p:spPr bwMode="auto">
          <a:xfrm>
            <a:off x="7620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20" name="Rectangle 16"/>
          <p:cNvSpPr>
            <a:spLocks noChangeArrowheads="1"/>
          </p:cNvSpPr>
          <p:nvPr/>
        </p:nvSpPr>
        <p:spPr bwMode="auto">
          <a:xfrm>
            <a:off x="5715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21" name="Rectangle 17"/>
          <p:cNvSpPr>
            <a:spLocks noChangeArrowheads="1"/>
          </p:cNvSpPr>
          <p:nvPr/>
        </p:nvSpPr>
        <p:spPr bwMode="auto">
          <a:xfrm>
            <a:off x="6096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22" name="Rectangle 18"/>
          <p:cNvSpPr>
            <a:spLocks noChangeArrowheads="1"/>
          </p:cNvSpPr>
          <p:nvPr/>
        </p:nvSpPr>
        <p:spPr bwMode="auto">
          <a:xfrm>
            <a:off x="6477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23" name="Rectangle 19"/>
          <p:cNvSpPr>
            <a:spLocks noChangeArrowheads="1"/>
          </p:cNvSpPr>
          <p:nvPr/>
        </p:nvSpPr>
        <p:spPr bwMode="auto">
          <a:xfrm>
            <a:off x="6858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24" name="Rectangle 20"/>
          <p:cNvSpPr>
            <a:spLocks noChangeArrowheads="1"/>
          </p:cNvSpPr>
          <p:nvPr/>
        </p:nvSpPr>
        <p:spPr bwMode="auto">
          <a:xfrm>
            <a:off x="7239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25" name="Rectangle 21"/>
          <p:cNvSpPr>
            <a:spLocks noChangeArrowheads="1"/>
          </p:cNvSpPr>
          <p:nvPr/>
        </p:nvSpPr>
        <p:spPr bwMode="auto">
          <a:xfrm>
            <a:off x="76200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26"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27"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28"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29"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30"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31"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32"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33"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34"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35"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36"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37"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38"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39"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40"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41"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42"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43"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44"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45"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46"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47"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48"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49"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150"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47151"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47152"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53"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54"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55"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56"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57"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58"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59"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60"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61"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62"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7163"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7164"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7165"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66"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7167"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7168"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7169"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7170"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7171" name="Rectangle 67"/>
          <p:cNvSpPr>
            <a:spLocks noChangeArrowheads="1"/>
          </p:cNvSpPr>
          <p:nvPr/>
        </p:nvSpPr>
        <p:spPr bwMode="auto">
          <a:xfrm>
            <a:off x="4038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7172"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73" name="Rectangle 69"/>
          <p:cNvSpPr>
            <a:spLocks noChangeArrowheads="1"/>
          </p:cNvSpPr>
          <p:nvPr/>
        </p:nvSpPr>
        <p:spPr bwMode="auto">
          <a:xfrm>
            <a:off x="2133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7174" name="Rectangle 70"/>
          <p:cNvSpPr>
            <a:spLocks noChangeArrowheads="1"/>
          </p:cNvSpPr>
          <p:nvPr/>
        </p:nvSpPr>
        <p:spPr bwMode="auto">
          <a:xfrm>
            <a:off x="2514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7175" name="Rectangle 71"/>
          <p:cNvSpPr>
            <a:spLocks noChangeArrowheads="1"/>
          </p:cNvSpPr>
          <p:nvPr/>
        </p:nvSpPr>
        <p:spPr bwMode="auto">
          <a:xfrm>
            <a:off x="2895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7176" name="Rectangle 72"/>
          <p:cNvSpPr>
            <a:spLocks noChangeArrowheads="1"/>
          </p:cNvSpPr>
          <p:nvPr/>
        </p:nvSpPr>
        <p:spPr bwMode="auto">
          <a:xfrm>
            <a:off x="3276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7177" name="Rectangle 73"/>
          <p:cNvSpPr>
            <a:spLocks noChangeArrowheads="1"/>
          </p:cNvSpPr>
          <p:nvPr/>
        </p:nvSpPr>
        <p:spPr bwMode="auto">
          <a:xfrm>
            <a:off x="3657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7178" name="Rectangle 74"/>
          <p:cNvSpPr>
            <a:spLocks noChangeArrowheads="1"/>
          </p:cNvSpPr>
          <p:nvPr/>
        </p:nvSpPr>
        <p:spPr bwMode="auto">
          <a:xfrm>
            <a:off x="4038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79"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80"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81"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82"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83"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84"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85"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86"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87"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88"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89"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90"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91"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92"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93"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94"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95"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96"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97"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98"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199"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200"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201"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202"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203"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204"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205"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206"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7207"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47208"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47209"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47210"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47211"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12"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13"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14"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15"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16"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17"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18"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19"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20"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21"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22" name="Line 118"/>
          <p:cNvSpPr>
            <a:spLocks noChangeShapeType="1"/>
          </p:cNvSpPr>
          <p:nvPr/>
        </p:nvSpPr>
        <p:spPr bwMode="auto">
          <a:xfrm flipH="1">
            <a:off x="7620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23" name="Line 119"/>
          <p:cNvSpPr>
            <a:spLocks noChangeShapeType="1"/>
          </p:cNvSpPr>
          <p:nvPr/>
        </p:nvSpPr>
        <p:spPr bwMode="auto">
          <a:xfrm flipV="1">
            <a:off x="5867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24" name="Line 120"/>
          <p:cNvSpPr>
            <a:spLocks noChangeShapeType="1"/>
          </p:cNvSpPr>
          <p:nvPr/>
        </p:nvSpPr>
        <p:spPr bwMode="auto">
          <a:xfrm flipV="1">
            <a:off x="6248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25" name="Line 121"/>
          <p:cNvSpPr>
            <a:spLocks noChangeShapeType="1"/>
          </p:cNvSpPr>
          <p:nvPr/>
        </p:nvSpPr>
        <p:spPr bwMode="auto">
          <a:xfrm flipH="1" flipV="1">
            <a:off x="6553200" y="3505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26" name="Line 122"/>
          <p:cNvSpPr>
            <a:spLocks noChangeShapeType="1"/>
          </p:cNvSpPr>
          <p:nvPr/>
        </p:nvSpPr>
        <p:spPr bwMode="auto">
          <a:xfrm flipH="1">
            <a:off x="6886575" y="3614738"/>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7227" name="Line 123"/>
          <p:cNvSpPr>
            <a:spLocks noChangeShapeType="1"/>
          </p:cNvSpPr>
          <p:nvPr/>
        </p:nvSpPr>
        <p:spPr bwMode="auto">
          <a:xfrm flipV="1">
            <a:off x="7434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1540302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48131"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132"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33"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34"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35"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36"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37"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38"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39"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40"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41"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42"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43" name="Rectangle 15"/>
          <p:cNvSpPr>
            <a:spLocks noChangeArrowheads="1"/>
          </p:cNvSpPr>
          <p:nvPr/>
        </p:nvSpPr>
        <p:spPr bwMode="auto">
          <a:xfrm>
            <a:off x="7620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44" name="Rectangle 16"/>
          <p:cNvSpPr>
            <a:spLocks noChangeArrowheads="1"/>
          </p:cNvSpPr>
          <p:nvPr/>
        </p:nvSpPr>
        <p:spPr bwMode="auto">
          <a:xfrm>
            <a:off x="5715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45" name="Rectangle 17"/>
          <p:cNvSpPr>
            <a:spLocks noChangeArrowheads="1"/>
          </p:cNvSpPr>
          <p:nvPr/>
        </p:nvSpPr>
        <p:spPr bwMode="auto">
          <a:xfrm>
            <a:off x="6096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46" name="Rectangle 18"/>
          <p:cNvSpPr>
            <a:spLocks noChangeArrowheads="1"/>
          </p:cNvSpPr>
          <p:nvPr/>
        </p:nvSpPr>
        <p:spPr bwMode="auto">
          <a:xfrm>
            <a:off x="6477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47" name="Rectangle 19"/>
          <p:cNvSpPr>
            <a:spLocks noChangeArrowheads="1"/>
          </p:cNvSpPr>
          <p:nvPr/>
        </p:nvSpPr>
        <p:spPr bwMode="auto">
          <a:xfrm>
            <a:off x="6858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48" name="Rectangle 20"/>
          <p:cNvSpPr>
            <a:spLocks noChangeArrowheads="1"/>
          </p:cNvSpPr>
          <p:nvPr/>
        </p:nvSpPr>
        <p:spPr bwMode="auto">
          <a:xfrm>
            <a:off x="7239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49" name="Rectangle 21"/>
          <p:cNvSpPr>
            <a:spLocks noChangeArrowheads="1"/>
          </p:cNvSpPr>
          <p:nvPr/>
        </p:nvSpPr>
        <p:spPr bwMode="auto">
          <a:xfrm>
            <a:off x="7620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50" name="Rectangle 22"/>
          <p:cNvSpPr>
            <a:spLocks noChangeArrowheads="1"/>
          </p:cNvSpPr>
          <p:nvPr/>
        </p:nvSpPr>
        <p:spPr bwMode="auto">
          <a:xfrm>
            <a:off x="5715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51"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52"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53"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54"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55"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56"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57"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58"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59"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60"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61"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62"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63"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64"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65"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66"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67"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68"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69"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70"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71"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72"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73"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174"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48175"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48176"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177"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178"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179"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180"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181"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182"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183"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184"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185"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186"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8187"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8188"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8189"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190"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8191"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8192"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8193"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8194"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8195" name="Rectangle 67"/>
          <p:cNvSpPr>
            <a:spLocks noChangeArrowheads="1"/>
          </p:cNvSpPr>
          <p:nvPr/>
        </p:nvSpPr>
        <p:spPr bwMode="auto">
          <a:xfrm>
            <a:off x="4038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8196"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197" name="Rectangle 69"/>
          <p:cNvSpPr>
            <a:spLocks noChangeArrowheads="1"/>
          </p:cNvSpPr>
          <p:nvPr/>
        </p:nvSpPr>
        <p:spPr bwMode="auto">
          <a:xfrm>
            <a:off x="2133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8198" name="Rectangle 70"/>
          <p:cNvSpPr>
            <a:spLocks noChangeArrowheads="1"/>
          </p:cNvSpPr>
          <p:nvPr/>
        </p:nvSpPr>
        <p:spPr bwMode="auto">
          <a:xfrm>
            <a:off x="2514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8199" name="Rectangle 71"/>
          <p:cNvSpPr>
            <a:spLocks noChangeArrowheads="1"/>
          </p:cNvSpPr>
          <p:nvPr/>
        </p:nvSpPr>
        <p:spPr bwMode="auto">
          <a:xfrm>
            <a:off x="2895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8200" name="Rectangle 72"/>
          <p:cNvSpPr>
            <a:spLocks noChangeArrowheads="1"/>
          </p:cNvSpPr>
          <p:nvPr/>
        </p:nvSpPr>
        <p:spPr bwMode="auto">
          <a:xfrm>
            <a:off x="3276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8201" name="Rectangle 73"/>
          <p:cNvSpPr>
            <a:spLocks noChangeArrowheads="1"/>
          </p:cNvSpPr>
          <p:nvPr/>
        </p:nvSpPr>
        <p:spPr bwMode="auto">
          <a:xfrm>
            <a:off x="3657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8202" name="Rectangle 74"/>
          <p:cNvSpPr>
            <a:spLocks noChangeArrowheads="1"/>
          </p:cNvSpPr>
          <p:nvPr/>
        </p:nvSpPr>
        <p:spPr bwMode="auto">
          <a:xfrm>
            <a:off x="4038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8203"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04" name="Rectangle 76"/>
          <p:cNvSpPr>
            <a:spLocks noChangeArrowheads="1"/>
          </p:cNvSpPr>
          <p:nvPr/>
        </p:nvSpPr>
        <p:spPr bwMode="auto">
          <a:xfrm>
            <a:off x="2133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05"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06"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07"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08"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09"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10"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11"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12"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13"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14"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15"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16"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17"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18"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19"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20"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21"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22"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23"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24"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25"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26"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27"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28"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29"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30"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8231"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48232"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48233"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48234"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48235"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36"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37"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38"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39"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40"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41"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42"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43"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44"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45"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46" name="Line 118"/>
          <p:cNvSpPr>
            <a:spLocks noChangeShapeType="1"/>
          </p:cNvSpPr>
          <p:nvPr/>
        </p:nvSpPr>
        <p:spPr bwMode="auto">
          <a:xfrm flipH="1">
            <a:off x="7620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47" name="Line 119"/>
          <p:cNvSpPr>
            <a:spLocks noChangeShapeType="1"/>
          </p:cNvSpPr>
          <p:nvPr/>
        </p:nvSpPr>
        <p:spPr bwMode="auto">
          <a:xfrm flipV="1">
            <a:off x="5867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48" name="Line 120"/>
          <p:cNvSpPr>
            <a:spLocks noChangeShapeType="1"/>
          </p:cNvSpPr>
          <p:nvPr/>
        </p:nvSpPr>
        <p:spPr bwMode="auto">
          <a:xfrm flipV="1">
            <a:off x="6248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49" name="Line 121"/>
          <p:cNvSpPr>
            <a:spLocks noChangeShapeType="1"/>
          </p:cNvSpPr>
          <p:nvPr/>
        </p:nvSpPr>
        <p:spPr bwMode="auto">
          <a:xfrm flipH="1" flipV="1">
            <a:off x="6553200" y="3505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50" name="Line 122"/>
          <p:cNvSpPr>
            <a:spLocks noChangeShapeType="1"/>
          </p:cNvSpPr>
          <p:nvPr/>
        </p:nvSpPr>
        <p:spPr bwMode="auto">
          <a:xfrm flipH="1">
            <a:off x="6886575" y="3614738"/>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51" name="Line 123"/>
          <p:cNvSpPr>
            <a:spLocks noChangeShapeType="1"/>
          </p:cNvSpPr>
          <p:nvPr/>
        </p:nvSpPr>
        <p:spPr bwMode="auto">
          <a:xfrm flipV="1">
            <a:off x="7434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52" name="Line 124"/>
          <p:cNvSpPr>
            <a:spLocks noChangeShapeType="1"/>
          </p:cNvSpPr>
          <p:nvPr/>
        </p:nvSpPr>
        <p:spPr bwMode="auto">
          <a:xfrm flipV="1">
            <a:off x="7815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38197588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49155"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156"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57"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58"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59"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60"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61"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62"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63"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64"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65"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66"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67" name="Rectangle 15"/>
          <p:cNvSpPr>
            <a:spLocks noChangeArrowheads="1"/>
          </p:cNvSpPr>
          <p:nvPr/>
        </p:nvSpPr>
        <p:spPr bwMode="auto">
          <a:xfrm>
            <a:off x="7620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68" name="Rectangle 16"/>
          <p:cNvSpPr>
            <a:spLocks noChangeArrowheads="1"/>
          </p:cNvSpPr>
          <p:nvPr/>
        </p:nvSpPr>
        <p:spPr bwMode="auto">
          <a:xfrm>
            <a:off x="5715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69" name="Rectangle 17"/>
          <p:cNvSpPr>
            <a:spLocks noChangeArrowheads="1"/>
          </p:cNvSpPr>
          <p:nvPr/>
        </p:nvSpPr>
        <p:spPr bwMode="auto">
          <a:xfrm>
            <a:off x="6096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70" name="Rectangle 18"/>
          <p:cNvSpPr>
            <a:spLocks noChangeArrowheads="1"/>
          </p:cNvSpPr>
          <p:nvPr/>
        </p:nvSpPr>
        <p:spPr bwMode="auto">
          <a:xfrm>
            <a:off x="6477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71" name="Rectangle 19"/>
          <p:cNvSpPr>
            <a:spLocks noChangeArrowheads="1"/>
          </p:cNvSpPr>
          <p:nvPr/>
        </p:nvSpPr>
        <p:spPr bwMode="auto">
          <a:xfrm>
            <a:off x="6858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72" name="Rectangle 20"/>
          <p:cNvSpPr>
            <a:spLocks noChangeArrowheads="1"/>
          </p:cNvSpPr>
          <p:nvPr/>
        </p:nvSpPr>
        <p:spPr bwMode="auto">
          <a:xfrm>
            <a:off x="7239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73" name="Rectangle 21"/>
          <p:cNvSpPr>
            <a:spLocks noChangeArrowheads="1"/>
          </p:cNvSpPr>
          <p:nvPr/>
        </p:nvSpPr>
        <p:spPr bwMode="auto">
          <a:xfrm>
            <a:off x="7620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74" name="Rectangle 22"/>
          <p:cNvSpPr>
            <a:spLocks noChangeArrowheads="1"/>
          </p:cNvSpPr>
          <p:nvPr/>
        </p:nvSpPr>
        <p:spPr bwMode="auto">
          <a:xfrm>
            <a:off x="5715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75" name="Rectangle 23"/>
          <p:cNvSpPr>
            <a:spLocks noChangeArrowheads="1"/>
          </p:cNvSpPr>
          <p:nvPr/>
        </p:nvSpPr>
        <p:spPr bwMode="auto">
          <a:xfrm>
            <a:off x="6096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76"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77"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78"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79"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80"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81"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82"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83"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84"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85"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86"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87"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88"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89"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90"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91"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92"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93"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94"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95"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96"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97"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198"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49199"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49200"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01"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02"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03"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04"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05"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06"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07"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08"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09"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10"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9211"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9212"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9213"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14"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9215"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9216"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9217"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9218"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9219" name="Rectangle 67"/>
          <p:cNvSpPr>
            <a:spLocks noChangeArrowheads="1"/>
          </p:cNvSpPr>
          <p:nvPr/>
        </p:nvSpPr>
        <p:spPr bwMode="auto">
          <a:xfrm>
            <a:off x="4038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9220"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21" name="Rectangle 69"/>
          <p:cNvSpPr>
            <a:spLocks noChangeArrowheads="1"/>
          </p:cNvSpPr>
          <p:nvPr/>
        </p:nvSpPr>
        <p:spPr bwMode="auto">
          <a:xfrm>
            <a:off x="2133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9222" name="Rectangle 70"/>
          <p:cNvSpPr>
            <a:spLocks noChangeArrowheads="1"/>
          </p:cNvSpPr>
          <p:nvPr/>
        </p:nvSpPr>
        <p:spPr bwMode="auto">
          <a:xfrm>
            <a:off x="2514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9223" name="Rectangle 71"/>
          <p:cNvSpPr>
            <a:spLocks noChangeArrowheads="1"/>
          </p:cNvSpPr>
          <p:nvPr/>
        </p:nvSpPr>
        <p:spPr bwMode="auto">
          <a:xfrm>
            <a:off x="2895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9224" name="Rectangle 72"/>
          <p:cNvSpPr>
            <a:spLocks noChangeArrowheads="1"/>
          </p:cNvSpPr>
          <p:nvPr/>
        </p:nvSpPr>
        <p:spPr bwMode="auto">
          <a:xfrm>
            <a:off x="3276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9225" name="Rectangle 73"/>
          <p:cNvSpPr>
            <a:spLocks noChangeArrowheads="1"/>
          </p:cNvSpPr>
          <p:nvPr/>
        </p:nvSpPr>
        <p:spPr bwMode="auto">
          <a:xfrm>
            <a:off x="3657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9226" name="Rectangle 74"/>
          <p:cNvSpPr>
            <a:spLocks noChangeArrowheads="1"/>
          </p:cNvSpPr>
          <p:nvPr/>
        </p:nvSpPr>
        <p:spPr bwMode="auto">
          <a:xfrm>
            <a:off x="4038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49227"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28" name="Rectangle 76"/>
          <p:cNvSpPr>
            <a:spLocks noChangeArrowheads="1"/>
          </p:cNvSpPr>
          <p:nvPr/>
        </p:nvSpPr>
        <p:spPr bwMode="auto">
          <a:xfrm>
            <a:off x="2133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49229" name="Rectangle 77"/>
          <p:cNvSpPr>
            <a:spLocks noChangeArrowheads="1"/>
          </p:cNvSpPr>
          <p:nvPr/>
        </p:nvSpPr>
        <p:spPr bwMode="auto">
          <a:xfrm>
            <a:off x="2514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30"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31"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32"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33"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34"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35"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36"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37"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38"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39"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40"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41"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42"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43"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44"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45"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46"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47"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48"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49"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50"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51"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52"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53"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54"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49255"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49256"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49257"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49258"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49259"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60"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61"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62"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63"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64"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65"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66"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67"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68"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69"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70" name="Line 118"/>
          <p:cNvSpPr>
            <a:spLocks noChangeShapeType="1"/>
          </p:cNvSpPr>
          <p:nvPr/>
        </p:nvSpPr>
        <p:spPr bwMode="auto">
          <a:xfrm flipH="1">
            <a:off x="7620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71" name="Line 119"/>
          <p:cNvSpPr>
            <a:spLocks noChangeShapeType="1"/>
          </p:cNvSpPr>
          <p:nvPr/>
        </p:nvSpPr>
        <p:spPr bwMode="auto">
          <a:xfrm flipV="1">
            <a:off x="5867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72" name="Line 120"/>
          <p:cNvSpPr>
            <a:spLocks noChangeShapeType="1"/>
          </p:cNvSpPr>
          <p:nvPr/>
        </p:nvSpPr>
        <p:spPr bwMode="auto">
          <a:xfrm flipV="1">
            <a:off x="6248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73" name="Line 121"/>
          <p:cNvSpPr>
            <a:spLocks noChangeShapeType="1"/>
          </p:cNvSpPr>
          <p:nvPr/>
        </p:nvSpPr>
        <p:spPr bwMode="auto">
          <a:xfrm flipH="1" flipV="1">
            <a:off x="6553200" y="3505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74" name="Line 122"/>
          <p:cNvSpPr>
            <a:spLocks noChangeShapeType="1"/>
          </p:cNvSpPr>
          <p:nvPr/>
        </p:nvSpPr>
        <p:spPr bwMode="auto">
          <a:xfrm flipH="1">
            <a:off x="6886575" y="3614738"/>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75" name="Line 123"/>
          <p:cNvSpPr>
            <a:spLocks noChangeShapeType="1"/>
          </p:cNvSpPr>
          <p:nvPr/>
        </p:nvSpPr>
        <p:spPr bwMode="auto">
          <a:xfrm flipV="1">
            <a:off x="7434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76" name="Line 124"/>
          <p:cNvSpPr>
            <a:spLocks noChangeShapeType="1"/>
          </p:cNvSpPr>
          <p:nvPr/>
        </p:nvSpPr>
        <p:spPr bwMode="auto">
          <a:xfrm flipV="1">
            <a:off x="7815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9277" name="Line 125"/>
          <p:cNvSpPr>
            <a:spLocks noChangeShapeType="1"/>
          </p:cNvSpPr>
          <p:nvPr/>
        </p:nvSpPr>
        <p:spPr bwMode="auto">
          <a:xfrm flipH="1" flipV="1">
            <a:off x="5791200" y="3886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36725555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50179"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180"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1"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2"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3"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4"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5"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6"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7"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8"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89"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0"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1" name="Rectangle 15"/>
          <p:cNvSpPr>
            <a:spLocks noChangeArrowheads="1"/>
          </p:cNvSpPr>
          <p:nvPr/>
        </p:nvSpPr>
        <p:spPr bwMode="auto">
          <a:xfrm>
            <a:off x="7620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2" name="Rectangle 16"/>
          <p:cNvSpPr>
            <a:spLocks noChangeArrowheads="1"/>
          </p:cNvSpPr>
          <p:nvPr/>
        </p:nvSpPr>
        <p:spPr bwMode="auto">
          <a:xfrm>
            <a:off x="5715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3" name="Rectangle 17"/>
          <p:cNvSpPr>
            <a:spLocks noChangeArrowheads="1"/>
          </p:cNvSpPr>
          <p:nvPr/>
        </p:nvSpPr>
        <p:spPr bwMode="auto">
          <a:xfrm>
            <a:off x="6096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4" name="Rectangle 18"/>
          <p:cNvSpPr>
            <a:spLocks noChangeArrowheads="1"/>
          </p:cNvSpPr>
          <p:nvPr/>
        </p:nvSpPr>
        <p:spPr bwMode="auto">
          <a:xfrm>
            <a:off x="6477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5" name="Rectangle 19"/>
          <p:cNvSpPr>
            <a:spLocks noChangeArrowheads="1"/>
          </p:cNvSpPr>
          <p:nvPr/>
        </p:nvSpPr>
        <p:spPr bwMode="auto">
          <a:xfrm>
            <a:off x="6858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6" name="Rectangle 20"/>
          <p:cNvSpPr>
            <a:spLocks noChangeArrowheads="1"/>
          </p:cNvSpPr>
          <p:nvPr/>
        </p:nvSpPr>
        <p:spPr bwMode="auto">
          <a:xfrm>
            <a:off x="7239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7" name="Rectangle 21"/>
          <p:cNvSpPr>
            <a:spLocks noChangeArrowheads="1"/>
          </p:cNvSpPr>
          <p:nvPr/>
        </p:nvSpPr>
        <p:spPr bwMode="auto">
          <a:xfrm>
            <a:off x="7620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8" name="Rectangle 22"/>
          <p:cNvSpPr>
            <a:spLocks noChangeArrowheads="1"/>
          </p:cNvSpPr>
          <p:nvPr/>
        </p:nvSpPr>
        <p:spPr bwMode="auto">
          <a:xfrm>
            <a:off x="5715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199" name="Rectangle 23"/>
          <p:cNvSpPr>
            <a:spLocks noChangeArrowheads="1"/>
          </p:cNvSpPr>
          <p:nvPr/>
        </p:nvSpPr>
        <p:spPr bwMode="auto">
          <a:xfrm>
            <a:off x="6096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0" name="Rectangle 24"/>
          <p:cNvSpPr>
            <a:spLocks noChangeArrowheads="1"/>
          </p:cNvSpPr>
          <p:nvPr/>
        </p:nvSpPr>
        <p:spPr bwMode="auto">
          <a:xfrm>
            <a:off x="6477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1"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2"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3"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4"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5"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6"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7"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8"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09"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10"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11"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12"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13"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14"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15"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16"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17"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18"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19"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20"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21"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222"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50223"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50224"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25"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26"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27"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28"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29"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30"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31"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32"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33"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34"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0235"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0236"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0237"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38"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0239"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0240"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0241"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0242"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0243" name="Rectangle 67"/>
          <p:cNvSpPr>
            <a:spLocks noChangeArrowheads="1"/>
          </p:cNvSpPr>
          <p:nvPr/>
        </p:nvSpPr>
        <p:spPr bwMode="auto">
          <a:xfrm>
            <a:off x="4038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0244"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45" name="Rectangle 69"/>
          <p:cNvSpPr>
            <a:spLocks noChangeArrowheads="1"/>
          </p:cNvSpPr>
          <p:nvPr/>
        </p:nvSpPr>
        <p:spPr bwMode="auto">
          <a:xfrm>
            <a:off x="2133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0246" name="Rectangle 70"/>
          <p:cNvSpPr>
            <a:spLocks noChangeArrowheads="1"/>
          </p:cNvSpPr>
          <p:nvPr/>
        </p:nvSpPr>
        <p:spPr bwMode="auto">
          <a:xfrm>
            <a:off x="2514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0247" name="Rectangle 71"/>
          <p:cNvSpPr>
            <a:spLocks noChangeArrowheads="1"/>
          </p:cNvSpPr>
          <p:nvPr/>
        </p:nvSpPr>
        <p:spPr bwMode="auto">
          <a:xfrm>
            <a:off x="2895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0248" name="Rectangle 72"/>
          <p:cNvSpPr>
            <a:spLocks noChangeArrowheads="1"/>
          </p:cNvSpPr>
          <p:nvPr/>
        </p:nvSpPr>
        <p:spPr bwMode="auto">
          <a:xfrm>
            <a:off x="3276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0249" name="Rectangle 73"/>
          <p:cNvSpPr>
            <a:spLocks noChangeArrowheads="1"/>
          </p:cNvSpPr>
          <p:nvPr/>
        </p:nvSpPr>
        <p:spPr bwMode="auto">
          <a:xfrm>
            <a:off x="3657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0250" name="Rectangle 74"/>
          <p:cNvSpPr>
            <a:spLocks noChangeArrowheads="1"/>
          </p:cNvSpPr>
          <p:nvPr/>
        </p:nvSpPr>
        <p:spPr bwMode="auto">
          <a:xfrm>
            <a:off x="4038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0251"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52" name="Rectangle 76"/>
          <p:cNvSpPr>
            <a:spLocks noChangeArrowheads="1"/>
          </p:cNvSpPr>
          <p:nvPr/>
        </p:nvSpPr>
        <p:spPr bwMode="auto">
          <a:xfrm>
            <a:off x="2133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0253" name="Rectangle 77"/>
          <p:cNvSpPr>
            <a:spLocks noChangeArrowheads="1"/>
          </p:cNvSpPr>
          <p:nvPr/>
        </p:nvSpPr>
        <p:spPr bwMode="auto">
          <a:xfrm>
            <a:off x="2514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0254" name="Rectangle 78"/>
          <p:cNvSpPr>
            <a:spLocks noChangeArrowheads="1"/>
          </p:cNvSpPr>
          <p:nvPr/>
        </p:nvSpPr>
        <p:spPr bwMode="auto">
          <a:xfrm>
            <a:off x="2895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55"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56"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57"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58"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59"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60"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61"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62"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63"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64"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65"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66"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67"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68"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69"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70"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71"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72"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73"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74"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75"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76"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77"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78"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0279"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50280"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50281"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50282"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50283"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84"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85"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86"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87"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88"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89"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90"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91"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92"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93"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94" name="Line 118"/>
          <p:cNvSpPr>
            <a:spLocks noChangeShapeType="1"/>
          </p:cNvSpPr>
          <p:nvPr/>
        </p:nvSpPr>
        <p:spPr bwMode="auto">
          <a:xfrm flipH="1">
            <a:off x="7620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95" name="Line 119"/>
          <p:cNvSpPr>
            <a:spLocks noChangeShapeType="1"/>
          </p:cNvSpPr>
          <p:nvPr/>
        </p:nvSpPr>
        <p:spPr bwMode="auto">
          <a:xfrm flipV="1">
            <a:off x="5867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96" name="Line 120"/>
          <p:cNvSpPr>
            <a:spLocks noChangeShapeType="1"/>
          </p:cNvSpPr>
          <p:nvPr/>
        </p:nvSpPr>
        <p:spPr bwMode="auto">
          <a:xfrm flipV="1">
            <a:off x="6248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97" name="Line 121"/>
          <p:cNvSpPr>
            <a:spLocks noChangeShapeType="1"/>
          </p:cNvSpPr>
          <p:nvPr/>
        </p:nvSpPr>
        <p:spPr bwMode="auto">
          <a:xfrm flipH="1" flipV="1">
            <a:off x="6553200" y="3505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98" name="Line 122"/>
          <p:cNvSpPr>
            <a:spLocks noChangeShapeType="1"/>
          </p:cNvSpPr>
          <p:nvPr/>
        </p:nvSpPr>
        <p:spPr bwMode="auto">
          <a:xfrm flipH="1">
            <a:off x="6886575" y="3614738"/>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299" name="Line 123"/>
          <p:cNvSpPr>
            <a:spLocks noChangeShapeType="1"/>
          </p:cNvSpPr>
          <p:nvPr/>
        </p:nvSpPr>
        <p:spPr bwMode="auto">
          <a:xfrm flipV="1">
            <a:off x="7434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300" name="Line 124"/>
          <p:cNvSpPr>
            <a:spLocks noChangeShapeType="1"/>
          </p:cNvSpPr>
          <p:nvPr/>
        </p:nvSpPr>
        <p:spPr bwMode="auto">
          <a:xfrm flipV="1">
            <a:off x="7815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301" name="Line 125"/>
          <p:cNvSpPr>
            <a:spLocks noChangeShapeType="1"/>
          </p:cNvSpPr>
          <p:nvPr/>
        </p:nvSpPr>
        <p:spPr bwMode="auto">
          <a:xfrm flipH="1" flipV="1">
            <a:off x="5791200" y="3886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302" name="Line 126"/>
          <p:cNvSpPr>
            <a:spLocks noChangeShapeType="1"/>
          </p:cNvSpPr>
          <p:nvPr/>
        </p:nvSpPr>
        <p:spPr bwMode="auto">
          <a:xfrm flipV="1">
            <a:off x="6291263"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413975998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51203"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04"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05"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06"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07"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08"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09"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10"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11"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12"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13"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14"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15" name="Rectangle 15"/>
          <p:cNvSpPr>
            <a:spLocks noChangeArrowheads="1"/>
          </p:cNvSpPr>
          <p:nvPr/>
        </p:nvSpPr>
        <p:spPr bwMode="auto">
          <a:xfrm>
            <a:off x="7620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16" name="Rectangle 16"/>
          <p:cNvSpPr>
            <a:spLocks noChangeArrowheads="1"/>
          </p:cNvSpPr>
          <p:nvPr/>
        </p:nvSpPr>
        <p:spPr bwMode="auto">
          <a:xfrm>
            <a:off x="5715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17" name="Rectangle 17"/>
          <p:cNvSpPr>
            <a:spLocks noChangeArrowheads="1"/>
          </p:cNvSpPr>
          <p:nvPr/>
        </p:nvSpPr>
        <p:spPr bwMode="auto">
          <a:xfrm>
            <a:off x="6096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18" name="Rectangle 18"/>
          <p:cNvSpPr>
            <a:spLocks noChangeArrowheads="1"/>
          </p:cNvSpPr>
          <p:nvPr/>
        </p:nvSpPr>
        <p:spPr bwMode="auto">
          <a:xfrm>
            <a:off x="6477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19" name="Rectangle 19"/>
          <p:cNvSpPr>
            <a:spLocks noChangeArrowheads="1"/>
          </p:cNvSpPr>
          <p:nvPr/>
        </p:nvSpPr>
        <p:spPr bwMode="auto">
          <a:xfrm>
            <a:off x="6858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20" name="Rectangle 20"/>
          <p:cNvSpPr>
            <a:spLocks noChangeArrowheads="1"/>
          </p:cNvSpPr>
          <p:nvPr/>
        </p:nvSpPr>
        <p:spPr bwMode="auto">
          <a:xfrm>
            <a:off x="7239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21" name="Rectangle 21"/>
          <p:cNvSpPr>
            <a:spLocks noChangeArrowheads="1"/>
          </p:cNvSpPr>
          <p:nvPr/>
        </p:nvSpPr>
        <p:spPr bwMode="auto">
          <a:xfrm>
            <a:off x="7620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22" name="Rectangle 22"/>
          <p:cNvSpPr>
            <a:spLocks noChangeArrowheads="1"/>
          </p:cNvSpPr>
          <p:nvPr/>
        </p:nvSpPr>
        <p:spPr bwMode="auto">
          <a:xfrm>
            <a:off x="5715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23" name="Rectangle 23"/>
          <p:cNvSpPr>
            <a:spLocks noChangeArrowheads="1"/>
          </p:cNvSpPr>
          <p:nvPr/>
        </p:nvSpPr>
        <p:spPr bwMode="auto">
          <a:xfrm>
            <a:off x="6096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24" name="Rectangle 24"/>
          <p:cNvSpPr>
            <a:spLocks noChangeArrowheads="1"/>
          </p:cNvSpPr>
          <p:nvPr/>
        </p:nvSpPr>
        <p:spPr bwMode="auto">
          <a:xfrm>
            <a:off x="6477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25" name="Rectangle 25"/>
          <p:cNvSpPr>
            <a:spLocks noChangeArrowheads="1"/>
          </p:cNvSpPr>
          <p:nvPr/>
        </p:nvSpPr>
        <p:spPr bwMode="auto">
          <a:xfrm>
            <a:off x="6858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26"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27"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28"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29"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0"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1"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2"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3"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4"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5"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6"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7"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8"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9"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0"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1"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2"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3"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4"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5"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6"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51247"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51248"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49"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50"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51"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52"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53"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54"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55"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56"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57"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58"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1259"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1260"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1261"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62"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1263"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1264"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1265"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1266"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1267" name="Rectangle 67"/>
          <p:cNvSpPr>
            <a:spLocks noChangeArrowheads="1"/>
          </p:cNvSpPr>
          <p:nvPr/>
        </p:nvSpPr>
        <p:spPr bwMode="auto">
          <a:xfrm>
            <a:off x="4038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1268"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69" name="Rectangle 69"/>
          <p:cNvSpPr>
            <a:spLocks noChangeArrowheads="1"/>
          </p:cNvSpPr>
          <p:nvPr/>
        </p:nvSpPr>
        <p:spPr bwMode="auto">
          <a:xfrm>
            <a:off x="2133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1270" name="Rectangle 70"/>
          <p:cNvSpPr>
            <a:spLocks noChangeArrowheads="1"/>
          </p:cNvSpPr>
          <p:nvPr/>
        </p:nvSpPr>
        <p:spPr bwMode="auto">
          <a:xfrm>
            <a:off x="2514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1271" name="Rectangle 71"/>
          <p:cNvSpPr>
            <a:spLocks noChangeArrowheads="1"/>
          </p:cNvSpPr>
          <p:nvPr/>
        </p:nvSpPr>
        <p:spPr bwMode="auto">
          <a:xfrm>
            <a:off x="2895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1272" name="Rectangle 72"/>
          <p:cNvSpPr>
            <a:spLocks noChangeArrowheads="1"/>
          </p:cNvSpPr>
          <p:nvPr/>
        </p:nvSpPr>
        <p:spPr bwMode="auto">
          <a:xfrm>
            <a:off x="3276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1273" name="Rectangle 73"/>
          <p:cNvSpPr>
            <a:spLocks noChangeArrowheads="1"/>
          </p:cNvSpPr>
          <p:nvPr/>
        </p:nvSpPr>
        <p:spPr bwMode="auto">
          <a:xfrm>
            <a:off x="3657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1274" name="Rectangle 74"/>
          <p:cNvSpPr>
            <a:spLocks noChangeArrowheads="1"/>
          </p:cNvSpPr>
          <p:nvPr/>
        </p:nvSpPr>
        <p:spPr bwMode="auto">
          <a:xfrm>
            <a:off x="4038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1275"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76" name="Rectangle 76"/>
          <p:cNvSpPr>
            <a:spLocks noChangeArrowheads="1"/>
          </p:cNvSpPr>
          <p:nvPr/>
        </p:nvSpPr>
        <p:spPr bwMode="auto">
          <a:xfrm>
            <a:off x="2133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1277" name="Rectangle 77"/>
          <p:cNvSpPr>
            <a:spLocks noChangeArrowheads="1"/>
          </p:cNvSpPr>
          <p:nvPr/>
        </p:nvSpPr>
        <p:spPr bwMode="auto">
          <a:xfrm>
            <a:off x="2514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1278" name="Rectangle 78"/>
          <p:cNvSpPr>
            <a:spLocks noChangeArrowheads="1"/>
          </p:cNvSpPr>
          <p:nvPr/>
        </p:nvSpPr>
        <p:spPr bwMode="auto">
          <a:xfrm>
            <a:off x="2895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1279" name="Rectangle 79"/>
          <p:cNvSpPr>
            <a:spLocks noChangeArrowheads="1"/>
          </p:cNvSpPr>
          <p:nvPr/>
        </p:nvSpPr>
        <p:spPr bwMode="auto">
          <a:xfrm>
            <a:off x="3276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80"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81"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82"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83"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84"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85"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86"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87"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88"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89"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90"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91"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92"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93"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94"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95"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96"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97"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98"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299"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300"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301"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302"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1303"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51304"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51305"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51306"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51307"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08"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09"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10"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11"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12"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13"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14"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15"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16"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17"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18" name="Line 118"/>
          <p:cNvSpPr>
            <a:spLocks noChangeShapeType="1"/>
          </p:cNvSpPr>
          <p:nvPr/>
        </p:nvSpPr>
        <p:spPr bwMode="auto">
          <a:xfrm flipH="1">
            <a:off x="7620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19" name="Line 119"/>
          <p:cNvSpPr>
            <a:spLocks noChangeShapeType="1"/>
          </p:cNvSpPr>
          <p:nvPr/>
        </p:nvSpPr>
        <p:spPr bwMode="auto">
          <a:xfrm flipV="1">
            <a:off x="5867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20" name="Line 120"/>
          <p:cNvSpPr>
            <a:spLocks noChangeShapeType="1"/>
          </p:cNvSpPr>
          <p:nvPr/>
        </p:nvSpPr>
        <p:spPr bwMode="auto">
          <a:xfrm flipV="1">
            <a:off x="6248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21" name="Line 121"/>
          <p:cNvSpPr>
            <a:spLocks noChangeShapeType="1"/>
          </p:cNvSpPr>
          <p:nvPr/>
        </p:nvSpPr>
        <p:spPr bwMode="auto">
          <a:xfrm flipH="1" flipV="1">
            <a:off x="6553200" y="3505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22" name="Line 122"/>
          <p:cNvSpPr>
            <a:spLocks noChangeShapeType="1"/>
          </p:cNvSpPr>
          <p:nvPr/>
        </p:nvSpPr>
        <p:spPr bwMode="auto">
          <a:xfrm flipH="1">
            <a:off x="6886575" y="3614738"/>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23" name="Line 123"/>
          <p:cNvSpPr>
            <a:spLocks noChangeShapeType="1"/>
          </p:cNvSpPr>
          <p:nvPr/>
        </p:nvSpPr>
        <p:spPr bwMode="auto">
          <a:xfrm flipV="1">
            <a:off x="7434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24" name="Line 124"/>
          <p:cNvSpPr>
            <a:spLocks noChangeShapeType="1"/>
          </p:cNvSpPr>
          <p:nvPr/>
        </p:nvSpPr>
        <p:spPr bwMode="auto">
          <a:xfrm flipV="1">
            <a:off x="7815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25" name="Line 125"/>
          <p:cNvSpPr>
            <a:spLocks noChangeShapeType="1"/>
          </p:cNvSpPr>
          <p:nvPr/>
        </p:nvSpPr>
        <p:spPr bwMode="auto">
          <a:xfrm flipH="1" flipV="1">
            <a:off x="5791200" y="3886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26" name="Line 126"/>
          <p:cNvSpPr>
            <a:spLocks noChangeShapeType="1"/>
          </p:cNvSpPr>
          <p:nvPr/>
        </p:nvSpPr>
        <p:spPr bwMode="auto">
          <a:xfrm flipV="1">
            <a:off x="6291263"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327" name="Line 127"/>
          <p:cNvSpPr>
            <a:spLocks noChangeShapeType="1"/>
          </p:cNvSpPr>
          <p:nvPr/>
        </p:nvSpPr>
        <p:spPr bwMode="auto">
          <a:xfrm flipV="1">
            <a:off x="6657975"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59533187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52227"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228"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29"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0"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1"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2"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3"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4"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5"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6"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7"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8"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39" name="Rectangle 15"/>
          <p:cNvSpPr>
            <a:spLocks noChangeArrowheads="1"/>
          </p:cNvSpPr>
          <p:nvPr/>
        </p:nvSpPr>
        <p:spPr bwMode="auto">
          <a:xfrm>
            <a:off x="7620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0" name="Rectangle 16"/>
          <p:cNvSpPr>
            <a:spLocks noChangeArrowheads="1"/>
          </p:cNvSpPr>
          <p:nvPr/>
        </p:nvSpPr>
        <p:spPr bwMode="auto">
          <a:xfrm>
            <a:off x="5715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1" name="Rectangle 17"/>
          <p:cNvSpPr>
            <a:spLocks noChangeArrowheads="1"/>
          </p:cNvSpPr>
          <p:nvPr/>
        </p:nvSpPr>
        <p:spPr bwMode="auto">
          <a:xfrm>
            <a:off x="6096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2" name="Rectangle 18"/>
          <p:cNvSpPr>
            <a:spLocks noChangeArrowheads="1"/>
          </p:cNvSpPr>
          <p:nvPr/>
        </p:nvSpPr>
        <p:spPr bwMode="auto">
          <a:xfrm>
            <a:off x="6477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3" name="Rectangle 19"/>
          <p:cNvSpPr>
            <a:spLocks noChangeArrowheads="1"/>
          </p:cNvSpPr>
          <p:nvPr/>
        </p:nvSpPr>
        <p:spPr bwMode="auto">
          <a:xfrm>
            <a:off x="6858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4" name="Rectangle 20"/>
          <p:cNvSpPr>
            <a:spLocks noChangeArrowheads="1"/>
          </p:cNvSpPr>
          <p:nvPr/>
        </p:nvSpPr>
        <p:spPr bwMode="auto">
          <a:xfrm>
            <a:off x="7239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5" name="Rectangle 21"/>
          <p:cNvSpPr>
            <a:spLocks noChangeArrowheads="1"/>
          </p:cNvSpPr>
          <p:nvPr/>
        </p:nvSpPr>
        <p:spPr bwMode="auto">
          <a:xfrm>
            <a:off x="7620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6" name="Rectangle 22"/>
          <p:cNvSpPr>
            <a:spLocks noChangeArrowheads="1"/>
          </p:cNvSpPr>
          <p:nvPr/>
        </p:nvSpPr>
        <p:spPr bwMode="auto">
          <a:xfrm>
            <a:off x="5715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7" name="Rectangle 23"/>
          <p:cNvSpPr>
            <a:spLocks noChangeArrowheads="1"/>
          </p:cNvSpPr>
          <p:nvPr/>
        </p:nvSpPr>
        <p:spPr bwMode="auto">
          <a:xfrm>
            <a:off x="6096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8" name="Rectangle 24"/>
          <p:cNvSpPr>
            <a:spLocks noChangeArrowheads="1"/>
          </p:cNvSpPr>
          <p:nvPr/>
        </p:nvSpPr>
        <p:spPr bwMode="auto">
          <a:xfrm>
            <a:off x="6477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9" name="Rectangle 25"/>
          <p:cNvSpPr>
            <a:spLocks noChangeArrowheads="1"/>
          </p:cNvSpPr>
          <p:nvPr/>
        </p:nvSpPr>
        <p:spPr bwMode="auto">
          <a:xfrm>
            <a:off x="6858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50" name="Rectangle 26"/>
          <p:cNvSpPr>
            <a:spLocks noChangeArrowheads="1"/>
          </p:cNvSpPr>
          <p:nvPr/>
        </p:nvSpPr>
        <p:spPr bwMode="auto">
          <a:xfrm>
            <a:off x="7239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51"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52"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53"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54"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55"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56"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57"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58"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59"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60"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61"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62"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63"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64"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65"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66"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67"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68"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69"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70"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52271"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52272"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273"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274"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275"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276"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277"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278"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279"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280"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281"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282"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2283"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2284"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2285"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286"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2287"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2288"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2289"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2290"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2291" name="Rectangle 67"/>
          <p:cNvSpPr>
            <a:spLocks noChangeArrowheads="1"/>
          </p:cNvSpPr>
          <p:nvPr/>
        </p:nvSpPr>
        <p:spPr bwMode="auto">
          <a:xfrm>
            <a:off x="4038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2292"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293" name="Rectangle 69"/>
          <p:cNvSpPr>
            <a:spLocks noChangeArrowheads="1"/>
          </p:cNvSpPr>
          <p:nvPr/>
        </p:nvSpPr>
        <p:spPr bwMode="auto">
          <a:xfrm>
            <a:off x="2133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2294" name="Rectangle 70"/>
          <p:cNvSpPr>
            <a:spLocks noChangeArrowheads="1"/>
          </p:cNvSpPr>
          <p:nvPr/>
        </p:nvSpPr>
        <p:spPr bwMode="auto">
          <a:xfrm>
            <a:off x="2514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2295" name="Rectangle 71"/>
          <p:cNvSpPr>
            <a:spLocks noChangeArrowheads="1"/>
          </p:cNvSpPr>
          <p:nvPr/>
        </p:nvSpPr>
        <p:spPr bwMode="auto">
          <a:xfrm>
            <a:off x="2895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2296" name="Rectangle 72"/>
          <p:cNvSpPr>
            <a:spLocks noChangeArrowheads="1"/>
          </p:cNvSpPr>
          <p:nvPr/>
        </p:nvSpPr>
        <p:spPr bwMode="auto">
          <a:xfrm>
            <a:off x="3276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2297" name="Rectangle 73"/>
          <p:cNvSpPr>
            <a:spLocks noChangeArrowheads="1"/>
          </p:cNvSpPr>
          <p:nvPr/>
        </p:nvSpPr>
        <p:spPr bwMode="auto">
          <a:xfrm>
            <a:off x="3657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2298" name="Rectangle 74"/>
          <p:cNvSpPr>
            <a:spLocks noChangeArrowheads="1"/>
          </p:cNvSpPr>
          <p:nvPr/>
        </p:nvSpPr>
        <p:spPr bwMode="auto">
          <a:xfrm>
            <a:off x="4038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2299"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00" name="Rectangle 76"/>
          <p:cNvSpPr>
            <a:spLocks noChangeArrowheads="1"/>
          </p:cNvSpPr>
          <p:nvPr/>
        </p:nvSpPr>
        <p:spPr bwMode="auto">
          <a:xfrm>
            <a:off x="2133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2301" name="Rectangle 77"/>
          <p:cNvSpPr>
            <a:spLocks noChangeArrowheads="1"/>
          </p:cNvSpPr>
          <p:nvPr/>
        </p:nvSpPr>
        <p:spPr bwMode="auto">
          <a:xfrm>
            <a:off x="2514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2302" name="Rectangle 78"/>
          <p:cNvSpPr>
            <a:spLocks noChangeArrowheads="1"/>
          </p:cNvSpPr>
          <p:nvPr/>
        </p:nvSpPr>
        <p:spPr bwMode="auto">
          <a:xfrm>
            <a:off x="2895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2303" name="Rectangle 79"/>
          <p:cNvSpPr>
            <a:spLocks noChangeArrowheads="1"/>
          </p:cNvSpPr>
          <p:nvPr/>
        </p:nvSpPr>
        <p:spPr bwMode="auto">
          <a:xfrm>
            <a:off x="3276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2304" name="Rectangle 80"/>
          <p:cNvSpPr>
            <a:spLocks noChangeArrowheads="1"/>
          </p:cNvSpPr>
          <p:nvPr/>
        </p:nvSpPr>
        <p:spPr bwMode="auto">
          <a:xfrm>
            <a:off x="3657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05"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06"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07"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08"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09"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10"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11"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12"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13"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14"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15"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16"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17"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18"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19"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20"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21"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22"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23"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24"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25"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26"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2327"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52328"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52329"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52330"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52331"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32"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33"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34"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35"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36"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37"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38"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39"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40"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41"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42" name="Line 118"/>
          <p:cNvSpPr>
            <a:spLocks noChangeShapeType="1"/>
          </p:cNvSpPr>
          <p:nvPr/>
        </p:nvSpPr>
        <p:spPr bwMode="auto">
          <a:xfrm flipH="1">
            <a:off x="7620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43" name="Line 119"/>
          <p:cNvSpPr>
            <a:spLocks noChangeShapeType="1"/>
          </p:cNvSpPr>
          <p:nvPr/>
        </p:nvSpPr>
        <p:spPr bwMode="auto">
          <a:xfrm flipV="1">
            <a:off x="5867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44" name="Line 120"/>
          <p:cNvSpPr>
            <a:spLocks noChangeShapeType="1"/>
          </p:cNvSpPr>
          <p:nvPr/>
        </p:nvSpPr>
        <p:spPr bwMode="auto">
          <a:xfrm flipV="1">
            <a:off x="6248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45" name="Line 121"/>
          <p:cNvSpPr>
            <a:spLocks noChangeShapeType="1"/>
          </p:cNvSpPr>
          <p:nvPr/>
        </p:nvSpPr>
        <p:spPr bwMode="auto">
          <a:xfrm flipH="1" flipV="1">
            <a:off x="6553200" y="3505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46" name="Line 122"/>
          <p:cNvSpPr>
            <a:spLocks noChangeShapeType="1"/>
          </p:cNvSpPr>
          <p:nvPr/>
        </p:nvSpPr>
        <p:spPr bwMode="auto">
          <a:xfrm flipH="1">
            <a:off x="6886575" y="3614738"/>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47" name="Line 123"/>
          <p:cNvSpPr>
            <a:spLocks noChangeShapeType="1"/>
          </p:cNvSpPr>
          <p:nvPr/>
        </p:nvSpPr>
        <p:spPr bwMode="auto">
          <a:xfrm flipV="1">
            <a:off x="7434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48" name="Line 124"/>
          <p:cNvSpPr>
            <a:spLocks noChangeShapeType="1"/>
          </p:cNvSpPr>
          <p:nvPr/>
        </p:nvSpPr>
        <p:spPr bwMode="auto">
          <a:xfrm flipV="1">
            <a:off x="7815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49" name="Line 125"/>
          <p:cNvSpPr>
            <a:spLocks noChangeShapeType="1"/>
          </p:cNvSpPr>
          <p:nvPr/>
        </p:nvSpPr>
        <p:spPr bwMode="auto">
          <a:xfrm flipH="1" flipV="1">
            <a:off x="5791200" y="3886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50" name="Line 126"/>
          <p:cNvSpPr>
            <a:spLocks noChangeShapeType="1"/>
          </p:cNvSpPr>
          <p:nvPr/>
        </p:nvSpPr>
        <p:spPr bwMode="auto">
          <a:xfrm flipV="1">
            <a:off x="6291263"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51" name="Line 127"/>
          <p:cNvSpPr>
            <a:spLocks noChangeShapeType="1"/>
          </p:cNvSpPr>
          <p:nvPr/>
        </p:nvSpPr>
        <p:spPr bwMode="auto">
          <a:xfrm flipV="1">
            <a:off x="6657975"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52" name="Line 128"/>
          <p:cNvSpPr>
            <a:spLocks noChangeShapeType="1"/>
          </p:cNvSpPr>
          <p:nvPr/>
        </p:nvSpPr>
        <p:spPr bwMode="auto">
          <a:xfrm flipV="1">
            <a:off x="7053263"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83588070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53251"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252"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53"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54"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55"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56"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57"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58"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59"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60"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61"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62"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63" name="Rectangle 15"/>
          <p:cNvSpPr>
            <a:spLocks noChangeArrowheads="1"/>
          </p:cNvSpPr>
          <p:nvPr/>
        </p:nvSpPr>
        <p:spPr bwMode="auto">
          <a:xfrm>
            <a:off x="7620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64" name="Rectangle 16"/>
          <p:cNvSpPr>
            <a:spLocks noChangeArrowheads="1"/>
          </p:cNvSpPr>
          <p:nvPr/>
        </p:nvSpPr>
        <p:spPr bwMode="auto">
          <a:xfrm>
            <a:off x="5715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65" name="Rectangle 17"/>
          <p:cNvSpPr>
            <a:spLocks noChangeArrowheads="1"/>
          </p:cNvSpPr>
          <p:nvPr/>
        </p:nvSpPr>
        <p:spPr bwMode="auto">
          <a:xfrm>
            <a:off x="6096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66" name="Rectangle 18"/>
          <p:cNvSpPr>
            <a:spLocks noChangeArrowheads="1"/>
          </p:cNvSpPr>
          <p:nvPr/>
        </p:nvSpPr>
        <p:spPr bwMode="auto">
          <a:xfrm>
            <a:off x="6477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67" name="Rectangle 19"/>
          <p:cNvSpPr>
            <a:spLocks noChangeArrowheads="1"/>
          </p:cNvSpPr>
          <p:nvPr/>
        </p:nvSpPr>
        <p:spPr bwMode="auto">
          <a:xfrm>
            <a:off x="6858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68" name="Rectangle 20"/>
          <p:cNvSpPr>
            <a:spLocks noChangeArrowheads="1"/>
          </p:cNvSpPr>
          <p:nvPr/>
        </p:nvSpPr>
        <p:spPr bwMode="auto">
          <a:xfrm>
            <a:off x="7239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69" name="Rectangle 21"/>
          <p:cNvSpPr>
            <a:spLocks noChangeArrowheads="1"/>
          </p:cNvSpPr>
          <p:nvPr/>
        </p:nvSpPr>
        <p:spPr bwMode="auto">
          <a:xfrm>
            <a:off x="7620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70" name="Rectangle 22"/>
          <p:cNvSpPr>
            <a:spLocks noChangeArrowheads="1"/>
          </p:cNvSpPr>
          <p:nvPr/>
        </p:nvSpPr>
        <p:spPr bwMode="auto">
          <a:xfrm>
            <a:off x="5715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71" name="Rectangle 23"/>
          <p:cNvSpPr>
            <a:spLocks noChangeArrowheads="1"/>
          </p:cNvSpPr>
          <p:nvPr/>
        </p:nvSpPr>
        <p:spPr bwMode="auto">
          <a:xfrm>
            <a:off x="6096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72" name="Rectangle 24"/>
          <p:cNvSpPr>
            <a:spLocks noChangeArrowheads="1"/>
          </p:cNvSpPr>
          <p:nvPr/>
        </p:nvSpPr>
        <p:spPr bwMode="auto">
          <a:xfrm>
            <a:off x="6477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73" name="Rectangle 25"/>
          <p:cNvSpPr>
            <a:spLocks noChangeArrowheads="1"/>
          </p:cNvSpPr>
          <p:nvPr/>
        </p:nvSpPr>
        <p:spPr bwMode="auto">
          <a:xfrm>
            <a:off x="6858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74" name="Rectangle 26"/>
          <p:cNvSpPr>
            <a:spLocks noChangeArrowheads="1"/>
          </p:cNvSpPr>
          <p:nvPr/>
        </p:nvSpPr>
        <p:spPr bwMode="auto">
          <a:xfrm>
            <a:off x="7239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75" name="Rectangle 27"/>
          <p:cNvSpPr>
            <a:spLocks noChangeArrowheads="1"/>
          </p:cNvSpPr>
          <p:nvPr/>
        </p:nvSpPr>
        <p:spPr bwMode="auto">
          <a:xfrm>
            <a:off x="76200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76"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77"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78"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79"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80"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81"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82"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83"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84"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85"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86"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87"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88"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89"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90"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91"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92"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93"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294"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53295"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53296"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297"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298"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299"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00"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01"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02"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03"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04"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05"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06"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3307"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3308"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3309"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10"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3311"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3312"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3313"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3314"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3315" name="Rectangle 67"/>
          <p:cNvSpPr>
            <a:spLocks noChangeArrowheads="1"/>
          </p:cNvSpPr>
          <p:nvPr/>
        </p:nvSpPr>
        <p:spPr bwMode="auto">
          <a:xfrm>
            <a:off x="4038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3316"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17" name="Rectangle 69"/>
          <p:cNvSpPr>
            <a:spLocks noChangeArrowheads="1"/>
          </p:cNvSpPr>
          <p:nvPr/>
        </p:nvSpPr>
        <p:spPr bwMode="auto">
          <a:xfrm>
            <a:off x="2133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3318" name="Rectangle 70"/>
          <p:cNvSpPr>
            <a:spLocks noChangeArrowheads="1"/>
          </p:cNvSpPr>
          <p:nvPr/>
        </p:nvSpPr>
        <p:spPr bwMode="auto">
          <a:xfrm>
            <a:off x="2514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3319" name="Rectangle 71"/>
          <p:cNvSpPr>
            <a:spLocks noChangeArrowheads="1"/>
          </p:cNvSpPr>
          <p:nvPr/>
        </p:nvSpPr>
        <p:spPr bwMode="auto">
          <a:xfrm>
            <a:off x="2895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3320" name="Rectangle 72"/>
          <p:cNvSpPr>
            <a:spLocks noChangeArrowheads="1"/>
          </p:cNvSpPr>
          <p:nvPr/>
        </p:nvSpPr>
        <p:spPr bwMode="auto">
          <a:xfrm>
            <a:off x="3276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3321" name="Rectangle 73"/>
          <p:cNvSpPr>
            <a:spLocks noChangeArrowheads="1"/>
          </p:cNvSpPr>
          <p:nvPr/>
        </p:nvSpPr>
        <p:spPr bwMode="auto">
          <a:xfrm>
            <a:off x="3657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3322" name="Rectangle 74"/>
          <p:cNvSpPr>
            <a:spLocks noChangeArrowheads="1"/>
          </p:cNvSpPr>
          <p:nvPr/>
        </p:nvSpPr>
        <p:spPr bwMode="auto">
          <a:xfrm>
            <a:off x="4038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3323"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24" name="Rectangle 76"/>
          <p:cNvSpPr>
            <a:spLocks noChangeArrowheads="1"/>
          </p:cNvSpPr>
          <p:nvPr/>
        </p:nvSpPr>
        <p:spPr bwMode="auto">
          <a:xfrm>
            <a:off x="2133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3325" name="Rectangle 77"/>
          <p:cNvSpPr>
            <a:spLocks noChangeArrowheads="1"/>
          </p:cNvSpPr>
          <p:nvPr/>
        </p:nvSpPr>
        <p:spPr bwMode="auto">
          <a:xfrm>
            <a:off x="2514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3326" name="Rectangle 78"/>
          <p:cNvSpPr>
            <a:spLocks noChangeArrowheads="1"/>
          </p:cNvSpPr>
          <p:nvPr/>
        </p:nvSpPr>
        <p:spPr bwMode="auto">
          <a:xfrm>
            <a:off x="2895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3327" name="Rectangle 79"/>
          <p:cNvSpPr>
            <a:spLocks noChangeArrowheads="1"/>
          </p:cNvSpPr>
          <p:nvPr/>
        </p:nvSpPr>
        <p:spPr bwMode="auto">
          <a:xfrm>
            <a:off x="3276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3328" name="Rectangle 80"/>
          <p:cNvSpPr>
            <a:spLocks noChangeArrowheads="1"/>
          </p:cNvSpPr>
          <p:nvPr/>
        </p:nvSpPr>
        <p:spPr bwMode="auto">
          <a:xfrm>
            <a:off x="3657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3329" name="Rectangle 81"/>
          <p:cNvSpPr>
            <a:spLocks noChangeArrowheads="1"/>
          </p:cNvSpPr>
          <p:nvPr/>
        </p:nvSpPr>
        <p:spPr bwMode="auto">
          <a:xfrm>
            <a:off x="4038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30"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31"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32"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33"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34"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35"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36"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37"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38"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39"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40"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41"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42"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43"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44"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45"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46"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47"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48"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49"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50"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3351"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53352"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53353"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53354"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53355"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56"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57"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58"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59"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60"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61"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62"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63"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64"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65"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66" name="Line 118"/>
          <p:cNvSpPr>
            <a:spLocks noChangeShapeType="1"/>
          </p:cNvSpPr>
          <p:nvPr/>
        </p:nvSpPr>
        <p:spPr bwMode="auto">
          <a:xfrm flipH="1">
            <a:off x="7620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67" name="Line 119"/>
          <p:cNvSpPr>
            <a:spLocks noChangeShapeType="1"/>
          </p:cNvSpPr>
          <p:nvPr/>
        </p:nvSpPr>
        <p:spPr bwMode="auto">
          <a:xfrm flipV="1">
            <a:off x="5867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68" name="Line 120"/>
          <p:cNvSpPr>
            <a:spLocks noChangeShapeType="1"/>
          </p:cNvSpPr>
          <p:nvPr/>
        </p:nvSpPr>
        <p:spPr bwMode="auto">
          <a:xfrm flipV="1">
            <a:off x="6248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69" name="Line 121"/>
          <p:cNvSpPr>
            <a:spLocks noChangeShapeType="1"/>
          </p:cNvSpPr>
          <p:nvPr/>
        </p:nvSpPr>
        <p:spPr bwMode="auto">
          <a:xfrm flipH="1" flipV="1">
            <a:off x="6553200" y="3505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70" name="Line 122"/>
          <p:cNvSpPr>
            <a:spLocks noChangeShapeType="1"/>
          </p:cNvSpPr>
          <p:nvPr/>
        </p:nvSpPr>
        <p:spPr bwMode="auto">
          <a:xfrm flipH="1">
            <a:off x="6886575" y="3614738"/>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71" name="Line 123"/>
          <p:cNvSpPr>
            <a:spLocks noChangeShapeType="1"/>
          </p:cNvSpPr>
          <p:nvPr/>
        </p:nvSpPr>
        <p:spPr bwMode="auto">
          <a:xfrm flipV="1">
            <a:off x="7434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72" name="Line 124"/>
          <p:cNvSpPr>
            <a:spLocks noChangeShapeType="1"/>
          </p:cNvSpPr>
          <p:nvPr/>
        </p:nvSpPr>
        <p:spPr bwMode="auto">
          <a:xfrm flipV="1">
            <a:off x="7815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73" name="Line 125"/>
          <p:cNvSpPr>
            <a:spLocks noChangeShapeType="1"/>
          </p:cNvSpPr>
          <p:nvPr/>
        </p:nvSpPr>
        <p:spPr bwMode="auto">
          <a:xfrm flipH="1" flipV="1">
            <a:off x="5791200" y="3886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74" name="Line 126"/>
          <p:cNvSpPr>
            <a:spLocks noChangeShapeType="1"/>
          </p:cNvSpPr>
          <p:nvPr/>
        </p:nvSpPr>
        <p:spPr bwMode="auto">
          <a:xfrm flipV="1">
            <a:off x="6291263"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75" name="Line 127"/>
          <p:cNvSpPr>
            <a:spLocks noChangeShapeType="1"/>
          </p:cNvSpPr>
          <p:nvPr/>
        </p:nvSpPr>
        <p:spPr bwMode="auto">
          <a:xfrm flipV="1">
            <a:off x="6657975"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76" name="Line 128"/>
          <p:cNvSpPr>
            <a:spLocks noChangeShapeType="1"/>
          </p:cNvSpPr>
          <p:nvPr/>
        </p:nvSpPr>
        <p:spPr bwMode="auto">
          <a:xfrm flipV="1">
            <a:off x="7053263"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377" name="Line 129"/>
          <p:cNvSpPr>
            <a:spLocks noChangeShapeType="1"/>
          </p:cNvSpPr>
          <p:nvPr/>
        </p:nvSpPr>
        <p:spPr bwMode="auto">
          <a:xfrm flipH="1" flipV="1">
            <a:off x="7315200" y="3886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65246992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54275"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276"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77"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78"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79"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0"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1"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2"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3"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4"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5"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6"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7" name="Rectangle 15"/>
          <p:cNvSpPr>
            <a:spLocks noChangeArrowheads="1"/>
          </p:cNvSpPr>
          <p:nvPr/>
        </p:nvSpPr>
        <p:spPr bwMode="auto">
          <a:xfrm>
            <a:off x="7620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8" name="Rectangle 16"/>
          <p:cNvSpPr>
            <a:spLocks noChangeArrowheads="1"/>
          </p:cNvSpPr>
          <p:nvPr/>
        </p:nvSpPr>
        <p:spPr bwMode="auto">
          <a:xfrm>
            <a:off x="5715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89" name="Rectangle 17"/>
          <p:cNvSpPr>
            <a:spLocks noChangeArrowheads="1"/>
          </p:cNvSpPr>
          <p:nvPr/>
        </p:nvSpPr>
        <p:spPr bwMode="auto">
          <a:xfrm>
            <a:off x="6096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0" name="Rectangle 18"/>
          <p:cNvSpPr>
            <a:spLocks noChangeArrowheads="1"/>
          </p:cNvSpPr>
          <p:nvPr/>
        </p:nvSpPr>
        <p:spPr bwMode="auto">
          <a:xfrm>
            <a:off x="6477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1" name="Rectangle 19"/>
          <p:cNvSpPr>
            <a:spLocks noChangeArrowheads="1"/>
          </p:cNvSpPr>
          <p:nvPr/>
        </p:nvSpPr>
        <p:spPr bwMode="auto">
          <a:xfrm>
            <a:off x="6858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2" name="Rectangle 20"/>
          <p:cNvSpPr>
            <a:spLocks noChangeArrowheads="1"/>
          </p:cNvSpPr>
          <p:nvPr/>
        </p:nvSpPr>
        <p:spPr bwMode="auto">
          <a:xfrm>
            <a:off x="7239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3" name="Rectangle 21"/>
          <p:cNvSpPr>
            <a:spLocks noChangeArrowheads="1"/>
          </p:cNvSpPr>
          <p:nvPr/>
        </p:nvSpPr>
        <p:spPr bwMode="auto">
          <a:xfrm>
            <a:off x="7620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4" name="Rectangle 22"/>
          <p:cNvSpPr>
            <a:spLocks noChangeArrowheads="1"/>
          </p:cNvSpPr>
          <p:nvPr/>
        </p:nvSpPr>
        <p:spPr bwMode="auto">
          <a:xfrm>
            <a:off x="5715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5" name="Rectangle 23"/>
          <p:cNvSpPr>
            <a:spLocks noChangeArrowheads="1"/>
          </p:cNvSpPr>
          <p:nvPr/>
        </p:nvSpPr>
        <p:spPr bwMode="auto">
          <a:xfrm>
            <a:off x="6096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6" name="Rectangle 24"/>
          <p:cNvSpPr>
            <a:spLocks noChangeArrowheads="1"/>
          </p:cNvSpPr>
          <p:nvPr/>
        </p:nvSpPr>
        <p:spPr bwMode="auto">
          <a:xfrm>
            <a:off x="6477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7" name="Rectangle 25"/>
          <p:cNvSpPr>
            <a:spLocks noChangeArrowheads="1"/>
          </p:cNvSpPr>
          <p:nvPr/>
        </p:nvSpPr>
        <p:spPr bwMode="auto">
          <a:xfrm>
            <a:off x="6858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8" name="Rectangle 26"/>
          <p:cNvSpPr>
            <a:spLocks noChangeArrowheads="1"/>
          </p:cNvSpPr>
          <p:nvPr/>
        </p:nvSpPr>
        <p:spPr bwMode="auto">
          <a:xfrm>
            <a:off x="7239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299" name="Rectangle 27"/>
          <p:cNvSpPr>
            <a:spLocks noChangeArrowheads="1"/>
          </p:cNvSpPr>
          <p:nvPr/>
        </p:nvSpPr>
        <p:spPr bwMode="auto">
          <a:xfrm>
            <a:off x="7620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00" name="Rectangle 28"/>
          <p:cNvSpPr>
            <a:spLocks noChangeArrowheads="1"/>
          </p:cNvSpPr>
          <p:nvPr/>
        </p:nvSpPr>
        <p:spPr bwMode="auto">
          <a:xfrm>
            <a:off x="5715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01" name="Rectangle 29"/>
          <p:cNvSpPr>
            <a:spLocks noChangeArrowheads="1"/>
          </p:cNvSpPr>
          <p:nvPr/>
        </p:nvSpPr>
        <p:spPr bwMode="auto">
          <a:xfrm>
            <a:off x="6096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02" name="Rectangle 30"/>
          <p:cNvSpPr>
            <a:spLocks noChangeArrowheads="1"/>
          </p:cNvSpPr>
          <p:nvPr/>
        </p:nvSpPr>
        <p:spPr bwMode="auto">
          <a:xfrm>
            <a:off x="6477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03" name="Rectangle 31"/>
          <p:cNvSpPr>
            <a:spLocks noChangeArrowheads="1"/>
          </p:cNvSpPr>
          <p:nvPr/>
        </p:nvSpPr>
        <p:spPr bwMode="auto">
          <a:xfrm>
            <a:off x="6858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04" name="Rectangle 32"/>
          <p:cNvSpPr>
            <a:spLocks noChangeArrowheads="1"/>
          </p:cNvSpPr>
          <p:nvPr/>
        </p:nvSpPr>
        <p:spPr bwMode="auto">
          <a:xfrm>
            <a:off x="7239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05" name="Rectangle 33"/>
          <p:cNvSpPr>
            <a:spLocks noChangeArrowheads="1"/>
          </p:cNvSpPr>
          <p:nvPr/>
        </p:nvSpPr>
        <p:spPr bwMode="auto">
          <a:xfrm>
            <a:off x="76200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06"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07"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08"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09"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10"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11"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12"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13"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14"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15"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16"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17"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318"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54319"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54320"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21"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22"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23"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24"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25"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26"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27"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28"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29"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30"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4331"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4332"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4333"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34"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4335"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4336"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4337"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4338"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4339" name="Rectangle 67"/>
          <p:cNvSpPr>
            <a:spLocks noChangeArrowheads="1"/>
          </p:cNvSpPr>
          <p:nvPr/>
        </p:nvSpPr>
        <p:spPr bwMode="auto">
          <a:xfrm>
            <a:off x="4038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4340"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41" name="Rectangle 69"/>
          <p:cNvSpPr>
            <a:spLocks noChangeArrowheads="1"/>
          </p:cNvSpPr>
          <p:nvPr/>
        </p:nvSpPr>
        <p:spPr bwMode="auto">
          <a:xfrm>
            <a:off x="2133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4342" name="Rectangle 70"/>
          <p:cNvSpPr>
            <a:spLocks noChangeArrowheads="1"/>
          </p:cNvSpPr>
          <p:nvPr/>
        </p:nvSpPr>
        <p:spPr bwMode="auto">
          <a:xfrm>
            <a:off x="2514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4343" name="Rectangle 71"/>
          <p:cNvSpPr>
            <a:spLocks noChangeArrowheads="1"/>
          </p:cNvSpPr>
          <p:nvPr/>
        </p:nvSpPr>
        <p:spPr bwMode="auto">
          <a:xfrm>
            <a:off x="2895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4344" name="Rectangle 72"/>
          <p:cNvSpPr>
            <a:spLocks noChangeArrowheads="1"/>
          </p:cNvSpPr>
          <p:nvPr/>
        </p:nvSpPr>
        <p:spPr bwMode="auto">
          <a:xfrm>
            <a:off x="3276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4345" name="Rectangle 73"/>
          <p:cNvSpPr>
            <a:spLocks noChangeArrowheads="1"/>
          </p:cNvSpPr>
          <p:nvPr/>
        </p:nvSpPr>
        <p:spPr bwMode="auto">
          <a:xfrm>
            <a:off x="3657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4346" name="Rectangle 74"/>
          <p:cNvSpPr>
            <a:spLocks noChangeArrowheads="1"/>
          </p:cNvSpPr>
          <p:nvPr/>
        </p:nvSpPr>
        <p:spPr bwMode="auto">
          <a:xfrm>
            <a:off x="4038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4347"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48" name="Rectangle 76"/>
          <p:cNvSpPr>
            <a:spLocks noChangeArrowheads="1"/>
          </p:cNvSpPr>
          <p:nvPr/>
        </p:nvSpPr>
        <p:spPr bwMode="auto">
          <a:xfrm>
            <a:off x="2133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4349" name="Rectangle 77"/>
          <p:cNvSpPr>
            <a:spLocks noChangeArrowheads="1"/>
          </p:cNvSpPr>
          <p:nvPr/>
        </p:nvSpPr>
        <p:spPr bwMode="auto">
          <a:xfrm>
            <a:off x="2514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4350" name="Rectangle 78"/>
          <p:cNvSpPr>
            <a:spLocks noChangeArrowheads="1"/>
          </p:cNvSpPr>
          <p:nvPr/>
        </p:nvSpPr>
        <p:spPr bwMode="auto">
          <a:xfrm>
            <a:off x="2895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4351" name="Rectangle 79"/>
          <p:cNvSpPr>
            <a:spLocks noChangeArrowheads="1"/>
          </p:cNvSpPr>
          <p:nvPr/>
        </p:nvSpPr>
        <p:spPr bwMode="auto">
          <a:xfrm>
            <a:off x="3276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4352" name="Rectangle 80"/>
          <p:cNvSpPr>
            <a:spLocks noChangeArrowheads="1"/>
          </p:cNvSpPr>
          <p:nvPr/>
        </p:nvSpPr>
        <p:spPr bwMode="auto">
          <a:xfrm>
            <a:off x="3657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4353" name="Rectangle 81"/>
          <p:cNvSpPr>
            <a:spLocks noChangeArrowheads="1"/>
          </p:cNvSpPr>
          <p:nvPr/>
        </p:nvSpPr>
        <p:spPr bwMode="auto">
          <a:xfrm>
            <a:off x="4038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4354"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55" name="Rectangle 83"/>
          <p:cNvSpPr>
            <a:spLocks noChangeArrowheads="1"/>
          </p:cNvSpPr>
          <p:nvPr/>
        </p:nvSpPr>
        <p:spPr bwMode="auto">
          <a:xfrm>
            <a:off x="2133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56" name="Rectangle 84"/>
          <p:cNvSpPr>
            <a:spLocks noChangeArrowheads="1"/>
          </p:cNvSpPr>
          <p:nvPr/>
        </p:nvSpPr>
        <p:spPr bwMode="auto">
          <a:xfrm>
            <a:off x="2514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57" name="Rectangle 85"/>
          <p:cNvSpPr>
            <a:spLocks noChangeArrowheads="1"/>
          </p:cNvSpPr>
          <p:nvPr/>
        </p:nvSpPr>
        <p:spPr bwMode="auto">
          <a:xfrm>
            <a:off x="2895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58" name="Rectangle 86"/>
          <p:cNvSpPr>
            <a:spLocks noChangeArrowheads="1"/>
          </p:cNvSpPr>
          <p:nvPr/>
        </p:nvSpPr>
        <p:spPr bwMode="auto">
          <a:xfrm>
            <a:off x="3276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59" name="Rectangle 87"/>
          <p:cNvSpPr>
            <a:spLocks noChangeArrowheads="1"/>
          </p:cNvSpPr>
          <p:nvPr/>
        </p:nvSpPr>
        <p:spPr bwMode="auto">
          <a:xfrm>
            <a:off x="3657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60" name="Rectangle 88"/>
          <p:cNvSpPr>
            <a:spLocks noChangeArrowheads="1"/>
          </p:cNvSpPr>
          <p:nvPr/>
        </p:nvSpPr>
        <p:spPr bwMode="auto">
          <a:xfrm>
            <a:off x="4038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61"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62"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63"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64"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65"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66"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67"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68"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69"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70"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71"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72"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73"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74"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4375"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54376"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54377"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54378"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54379"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80"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81"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82"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83"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84"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85"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86"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87"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88"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89"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90" name="Line 118"/>
          <p:cNvSpPr>
            <a:spLocks noChangeShapeType="1"/>
          </p:cNvSpPr>
          <p:nvPr/>
        </p:nvSpPr>
        <p:spPr bwMode="auto">
          <a:xfrm flipH="1">
            <a:off x="7620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91" name="Line 119"/>
          <p:cNvSpPr>
            <a:spLocks noChangeShapeType="1"/>
          </p:cNvSpPr>
          <p:nvPr/>
        </p:nvSpPr>
        <p:spPr bwMode="auto">
          <a:xfrm flipV="1">
            <a:off x="5867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92" name="Line 120"/>
          <p:cNvSpPr>
            <a:spLocks noChangeShapeType="1"/>
          </p:cNvSpPr>
          <p:nvPr/>
        </p:nvSpPr>
        <p:spPr bwMode="auto">
          <a:xfrm flipV="1">
            <a:off x="6248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93" name="Line 121"/>
          <p:cNvSpPr>
            <a:spLocks noChangeShapeType="1"/>
          </p:cNvSpPr>
          <p:nvPr/>
        </p:nvSpPr>
        <p:spPr bwMode="auto">
          <a:xfrm flipH="1" flipV="1">
            <a:off x="6553200" y="3505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94" name="Line 122"/>
          <p:cNvSpPr>
            <a:spLocks noChangeShapeType="1"/>
          </p:cNvSpPr>
          <p:nvPr/>
        </p:nvSpPr>
        <p:spPr bwMode="auto">
          <a:xfrm flipH="1">
            <a:off x="6886575" y="3614738"/>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95" name="Line 123"/>
          <p:cNvSpPr>
            <a:spLocks noChangeShapeType="1"/>
          </p:cNvSpPr>
          <p:nvPr/>
        </p:nvSpPr>
        <p:spPr bwMode="auto">
          <a:xfrm flipV="1">
            <a:off x="7434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96" name="Line 124"/>
          <p:cNvSpPr>
            <a:spLocks noChangeShapeType="1"/>
          </p:cNvSpPr>
          <p:nvPr/>
        </p:nvSpPr>
        <p:spPr bwMode="auto">
          <a:xfrm flipV="1">
            <a:off x="7815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97" name="Line 125"/>
          <p:cNvSpPr>
            <a:spLocks noChangeShapeType="1"/>
          </p:cNvSpPr>
          <p:nvPr/>
        </p:nvSpPr>
        <p:spPr bwMode="auto">
          <a:xfrm flipH="1" flipV="1">
            <a:off x="5791200" y="3886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98" name="Line 126"/>
          <p:cNvSpPr>
            <a:spLocks noChangeShapeType="1"/>
          </p:cNvSpPr>
          <p:nvPr/>
        </p:nvSpPr>
        <p:spPr bwMode="auto">
          <a:xfrm flipV="1">
            <a:off x="6291263"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399" name="Line 127"/>
          <p:cNvSpPr>
            <a:spLocks noChangeShapeType="1"/>
          </p:cNvSpPr>
          <p:nvPr/>
        </p:nvSpPr>
        <p:spPr bwMode="auto">
          <a:xfrm flipV="1">
            <a:off x="6657975"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400" name="Line 128"/>
          <p:cNvSpPr>
            <a:spLocks noChangeShapeType="1"/>
          </p:cNvSpPr>
          <p:nvPr/>
        </p:nvSpPr>
        <p:spPr bwMode="auto">
          <a:xfrm flipV="1">
            <a:off x="7053263"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401" name="Line 129"/>
          <p:cNvSpPr>
            <a:spLocks noChangeShapeType="1"/>
          </p:cNvSpPr>
          <p:nvPr/>
        </p:nvSpPr>
        <p:spPr bwMode="auto">
          <a:xfrm flipH="1" flipV="1">
            <a:off x="7315200" y="3886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402" name="Line 130"/>
          <p:cNvSpPr>
            <a:spLocks noChangeShapeType="1"/>
          </p:cNvSpPr>
          <p:nvPr/>
        </p:nvSpPr>
        <p:spPr bwMode="auto">
          <a:xfrm flipH="1">
            <a:off x="7620000" y="4005263"/>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4245678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Programming</a:t>
            </a:r>
          </a:p>
        </p:txBody>
      </p:sp>
      <p:sp>
        <p:nvSpPr>
          <p:cNvPr id="3" name="Content Placeholder 2"/>
          <p:cNvSpPr>
            <a:spLocks noGrp="1"/>
          </p:cNvSpPr>
          <p:nvPr>
            <p:ph idx="1"/>
          </p:nvPr>
        </p:nvSpPr>
        <p:spPr/>
        <p:txBody>
          <a:bodyPr/>
          <a:lstStyle/>
          <a:p>
            <a:pPr>
              <a:buClr>
                <a:schemeClr val="tx2"/>
              </a:buClr>
            </a:pPr>
            <a:r>
              <a:rPr lang="en-US" sz="2400" dirty="0" smtClean="0"/>
              <a:t>When developing a dynamic programming algorithm, </a:t>
            </a:r>
            <a:r>
              <a:rPr lang="en-US" sz="2400" u="sng" dirty="0" smtClean="0"/>
              <a:t>we follows a sequence of four steps</a:t>
            </a:r>
            <a:r>
              <a:rPr lang="en-US" sz="2400" dirty="0" smtClean="0"/>
              <a:t>:</a:t>
            </a:r>
          </a:p>
          <a:p>
            <a:pPr marL="857250" lvl="1" indent="-457200">
              <a:buFont typeface="+mj-lt"/>
              <a:buAutoNum type="arabicPeriod"/>
            </a:pPr>
            <a:r>
              <a:rPr lang="en-US" dirty="0" smtClean="0"/>
              <a:t>Characterize </a:t>
            </a:r>
            <a:r>
              <a:rPr lang="en-US" u="sng" dirty="0"/>
              <a:t>the structure of an optimal solution</a:t>
            </a:r>
            <a:r>
              <a:rPr lang="en-US" dirty="0"/>
              <a:t>.</a:t>
            </a:r>
          </a:p>
          <a:p>
            <a:pPr marL="857250" lvl="1" indent="-457200">
              <a:buFont typeface="+mj-lt"/>
              <a:buAutoNum type="arabicPeriod"/>
            </a:pPr>
            <a:r>
              <a:rPr lang="en-US" u="sng" dirty="0" smtClean="0"/>
              <a:t>Recursively define </a:t>
            </a:r>
            <a:r>
              <a:rPr lang="en-US" u="sng" dirty="0"/>
              <a:t>the value of an optimal solution.</a:t>
            </a:r>
          </a:p>
          <a:p>
            <a:pPr marL="857250" lvl="1" indent="-457200">
              <a:buFont typeface="+mj-lt"/>
              <a:buAutoNum type="arabicPeriod"/>
            </a:pPr>
            <a:r>
              <a:rPr lang="en-US" u="sng" dirty="0" smtClean="0"/>
              <a:t>Compute </a:t>
            </a:r>
            <a:r>
              <a:rPr lang="en-US" u="sng" dirty="0"/>
              <a:t>the value of an optimal solution </a:t>
            </a:r>
            <a:r>
              <a:rPr lang="en-US" dirty="0"/>
              <a:t>in a </a:t>
            </a:r>
            <a:r>
              <a:rPr lang="en-US" u="sng" dirty="0"/>
              <a:t>bottom-up fashion</a:t>
            </a:r>
            <a:r>
              <a:rPr lang="en-US" dirty="0"/>
              <a:t>.</a:t>
            </a:r>
          </a:p>
          <a:p>
            <a:pPr marL="857250" lvl="1" indent="-457200">
              <a:buFont typeface="+mj-lt"/>
              <a:buAutoNum type="arabicPeriod"/>
            </a:pPr>
            <a:r>
              <a:rPr lang="en-US" u="sng" dirty="0" smtClean="0"/>
              <a:t>Construct </a:t>
            </a:r>
            <a:r>
              <a:rPr lang="en-US" u="sng" dirty="0"/>
              <a:t>an optimal solution from computed information</a:t>
            </a:r>
            <a:r>
              <a:rPr lang="en-US" dirty="0" smtClean="0"/>
              <a:t>.</a:t>
            </a:r>
            <a:endParaRPr lang="en-US" dirty="0"/>
          </a:p>
        </p:txBody>
      </p:sp>
    </p:spTree>
    <p:extLst>
      <p:ext uri="{BB962C8B-B14F-4D97-AF65-F5344CB8AC3E}">
        <p14:creationId xmlns:p14="http://schemas.microsoft.com/office/powerpoint/2010/main" val="6199374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55299"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00"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1"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2"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3"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4"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5"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6"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7"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8"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9"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10"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11" name="Rectangle 15"/>
          <p:cNvSpPr>
            <a:spLocks noChangeArrowheads="1"/>
          </p:cNvSpPr>
          <p:nvPr/>
        </p:nvSpPr>
        <p:spPr bwMode="auto">
          <a:xfrm>
            <a:off x="7620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12" name="Rectangle 16"/>
          <p:cNvSpPr>
            <a:spLocks noChangeArrowheads="1"/>
          </p:cNvSpPr>
          <p:nvPr/>
        </p:nvSpPr>
        <p:spPr bwMode="auto">
          <a:xfrm>
            <a:off x="5715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13" name="Rectangle 17"/>
          <p:cNvSpPr>
            <a:spLocks noChangeArrowheads="1"/>
          </p:cNvSpPr>
          <p:nvPr/>
        </p:nvSpPr>
        <p:spPr bwMode="auto">
          <a:xfrm>
            <a:off x="6096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14" name="Rectangle 18"/>
          <p:cNvSpPr>
            <a:spLocks noChangeArrowheads="1"/>
          </p:cNvSpPr>
          <p:nvPr/>
        </p:nvSpPr>
        <p:spPr bwMode="auto">
          <a:xfrm>
            <a:off x="6477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15" name="Rectangle 19"/>
          <p:cNvSpPr>
            <a:spLocks noChangeArrowheads="1"/>
          </p:cNvSpPr>
          <p:nvPr/>
        </p:nvSpPr>
        <p:spPr bwMode="auto">
          <a:xfrm>
            <a:off x="6858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16" name="Rectangle 20"/>
          <p:cNvSpPr>
            <a:spLocks noChangeArrowheads="1"/>
          </p:cNvSpPr>
          <p:nvPr/>
        </p:nvSpPr>
        <p:spPr bwMode="auto">
          <a:xfrm>
            <a:off x="7239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17" name="Rectangle 21"/>
          <p:cNvSpPr>
            <a:spLocks noChangeArrowheads="1"/>
          </p:cNvSpPr>
          <p:nvPr/>
        </p:nvSpPr>
        <p:spPr bwMode="auto">
          <a:xfrm>
            <a:off x="7620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18" name="Rectangle 22"/>
          <p:cNvSpPr>
            <a:spLocks noChangeArrowheads="1"/>
          </p:cNvSpPr>
          <p:nvPr/>
        </p:nvSpPr>
        <p:spPr bwMode="auto">
          <a:xfrm>
            <a:off x="5715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19" name="Rectangle 23"/>
          <p:cNvSpPr>
            <a:spLocks noChangeArrowheads="1"/>
          </p:cNvSpPr>
          <p:nvPr/>
        </p:nvSpPr>
        <p:spPr bwMode="auto">
          <a:xfrm>
            <a:off x="6096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20" name="Rectangle 24"/>
          <p:cNvSpPr>
            <a:spLocks noChangeArrowheads="1"/>
          </p:cNvSpPr>
          <p:nvPr/>
        </p:nvSpPr>
        <p:spPr bwMode="auto">
          <a:xfrm>
            <a:off x="6477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21" name="Rectangle 25"/>
          <p:cNvSpPr>
            <a:spLocks noChangeArrowheads="1"/>
          </p:cNvSpPr>
          <p:nvPr/>
        </p:nvSpPr>
        <p:spPr bwMode="auto">
          <a:xfrm>
            <a:off x="6858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22" name="Rectangle 26"/>
          <p:cNvSpPr>
            <a:spLocks noChangeArrowheads="1"/>
          </p:cNvSpPr>
          <p:nvPr/>
        </p:nvSpPr>
        <p:spPr bwMode="auto">
          <a:xfrm>
            <a:off x="7239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23" name="Rectangle 27"/>
          <p:cNvSpPr>
            <a:spLocks noChangeArrowheads="1"/>
          </p:cNvSpPr>
          <p:nvPr/>
        </p:nvSpPr>
        <p:spPr bwMode="auto">
          <a:xfrm>
            <a:off x="7620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24" name="Rectangle 28"/>
          <p:cNvSpPr>
            <a:spLocks noChangeArrowheads="1"/>
          </p:cNvSpPr>
          <p:nvPr/>
        </p:nvSpPr>
        <p:spPr bwMode="auto">
          <a:xfrm>
            <a:off x="5715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25" name="Rectangle 29"/>
          <p:cNvSpPr>
            <a:spLocks noChangeArrowheads="1"/>
          </p:cNvSpPr>
          <p:nvPr/>
        </p:nvSpPr>
        <p:spPr bwMode="auto">
          <a:xfrm>
            <a:off x="6096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26" name="Rectangle 30"/>
          <p:cNvSpPr>
            <a:spLocks noChangeArrowheads="1"/>
          </p:cNvSpPr>
          <p:nvPr/>
        </p:nvSpPr>
        <p:spPr bwMode="auto">
          <a:xfrm>
            <a:off x="6477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27" name="Rectangle 31"/>
          <p:cNvSpPr>
            <a:spLocks noChangeArrowheads="1"/>
          </p:cNvSpPr>
          <p:nvPr/>
        </p:nvSpPr>
        <p:spPr bwMode="auto">
          <a:xfrm>
            <a:off x="6858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28" name="Rectangle 32"/>
          <p:cNvSpPr>
            <a:spLocks noChangeArrowheads="1"/>
          </p:cNvSpPr>
          <p:nvPr/>
        </p:nvSpPr>
        <p:spPr bwMode="auto">
          <a:xfrm>
            <a:off x="7239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29" name="Rectangle 33"/>
          <p:cNvSpPr>
            <a:spLocks noChangeArrowheads="1"/>
          </p:cNvSpPr>
          <p:nvPr/>
        </p:nvSpPr>
        <p:spPr bwMode="auto">
          <a:xfrm>
            <a:off x="7620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30" name="Rectangle 34"/>
          <p:cNvSpPr>
            <a:spLocks noChangeArrowheads="1"/>
          </p:cNvSpPr>
          <p:nvPr/>
        </p:nvSpPr>
        <p:spPr bwMode="auto">
          <a:xfrm>
            <a:off x="5715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31" name="Rectangle 35"/>
          <p:cNvSpPr>
            <a:spLocks noChangeArrowheads="1"/>
          </p:cNvSpPr>
          <p:nvPr/>
        </p:nvSpPr>
        <p:spPr bwMode="auto">
          <a:xfrm>
            <a:off x="6096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32" name="Rectangle 36"/>
          <p:cNvSpPr>
            <a:spLocks noChangeArrowheads="1"/>
          </p:cNvSpPr>
          <p:nvPr/>
        </p:nvSpPr>
        <p:spPr bwMode="auto">
          <a:xfrm>
            <a:off x="6477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33" name="Rectangle 37"/>
          <p:cNvSpPr>
            <a:spLocks noChangeArrowheads="1"/>
          </p:cNvSpPr>
          <p:nvPr/>
        </p:nvSpPr>
        <p:spPr bwMode="auto">
          <a:xfrm>
            <a:off x="6858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34" name="Rectangle 38"/>
          <p:cNvSpPr>
            <a:spLocks noChangeArrowheads="1"/>
          </p:cNvSpPr>
          <p:nvPr/>
        </p:nvSpPr>
        <p:spPr bwMode="auto">
          <a:xfrm>
            <a:off x="7239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35" name="Rectangle 39"/>
          <p:cNvSpPr>
            <a:spLocks noChangeArrowheads="1"/>
          </p:cNvSpPr>
          <p:nvPr/>
        </p:nvSpPr>
        <p:spPr bwMode="auto">
          <a:xfrm>
            <a:off x="76200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36" name="Rectangle 40"/>
          <p:cNvSpPr>
            <a:spLocks noChangeArrowheads="1"/>
          </p:cNvSpPr>
          <p:nvPr/>
        </p:nvSpPr>
        <p:spPr bwMode="auto">
          <a:xfrm>
            <a:off x="5715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37" name="Rectangle 41"/>
          <p:cNvSpPr>
            <a:spLocks noChangeArrowheads="1"/>
          </p:cNvSpPr>
          <p:nvPr/>
        </p:nvSpPr>
        <p:spPr bwMode="auto">
          <a:xfrm>
            <a:off x="6096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38" name="Rectangle 42"/>
          <p:cNvSpPr>
            <a:spLocks noChangeArrowheads="1"/>
          </p:cNvSpPr>
          <p:nvPr/>
        </p:nvSpPr>
        <p:spPr bwMode="auto">
          <a:xfrm>
            <a:off x="6477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39" name="Rectangle 43"/>
          <p:cNvSpPr>
            <a:spLocks noChangeArrowheads="1"/>
          </p:cNvSpPr>
          <p:nvPr/>
        </p:nvSpPr>
        <p:spPr bwMode="auto">
          <a:xfrm>
            <a:off x="6858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40" name="Rectangle 44"/>
          <p:cNvSpPr>
            <a:spLocks noChangeArrowheads="1"/>
          </p:cNvSpPr>
          <p:nvPr/>
        </p:nvSpPr>
        <p:spPr bwMode="auto">
          <a:xfrm>
            <a:off x="7239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41" name="Rectangle 45"/>
          <p:cNvSpPr>
            <a:spLocks noChangeArrowheads="1"/>
          </p:cNvSpPr>
          <p:nvPr/>
        </p:nvSpPr>
        <p:spPr bwMode="auto">
          <a:xfrm>
            <a:off x="76200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42"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55343"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55344"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45"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46"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47"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48"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49"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50"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51"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52"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53"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54"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5355"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5356"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5357"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58"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5359"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5360"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5361"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5362"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5363" name="Rectangle 67"/>
          <p:cNvSpPr>
            <a:spLocks noChangeArrowheads="1"/>
          </p:cNvSpPr>
          <p:nvPr/>
        </p:nvSpPr>
        <p:spPr bwMode="auto">
          <a:xfrm>
            <a:off x="4038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5364"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65" name="Rectangle 69"/>
          <p:cNvSpPr>
            <a:spLocks noChangeArrowheads="1"/>
          </p:cNvSpPr>
          <p:nvPr/>
        </p:nvSpPr>
        <p:spPr bwMode="auto">
          <a:xfrm>
            <a:off x="2133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5366" name="Rectangle 70"/>
          <p:cNvSpPr>
            <a:spLocks noChangeArrowheads="1"/>
          </p:cNvSpPr>
          <p:nvPr/>
        </p:nvSpPr>
        <p:spPr bwMode="auto">
          <a:xfrm>
            <a:off x="2514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5367" name="Rectangle 71"/>
          <p:cNvSpPr>
            <a:spLocks noChangeArrowheads="1"/>
          </p:cNvSpPr>
          <p:nvPr/>
        </p:nvSpPr>
        <p:spPr bwMode="auto">
          <a:xfrm>
            <a:off x="2895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5368" name="Rectangle 72"/>
          <p:cNvSpPr>
            <a:spLocks noChangeArrowheads="1"/>
          </p:cNvSpPr>
          <p:nvPr/>
        </p:nvSpPr>
        <p:spPr bwMode="auto">
          <a:xfrm>
            <a:off x="3276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5369" name="Rectangle 73"/>
          <p:cNvSpPr>
            <a:spLocks noChangeArrowheads="1"/>
          </p:cNvSpPr>
          <p:nvPr/>
        </p:nvSpPr>
        <p:spPr bwMode="auto">
          <a:xfrm>
            <a:off x="3657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5370" name="Rectangle 74"/>
          <p:cNvSpPr>
            <a:spLocks noChangeArrowheads="1"/>
          </p:cNvSpPr>
          <p:nvPr/>
        </p:nvSpPr>
        <p:spPr bwMode="auto">
          <a:xfrm>
            <a:off x="4038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5371"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72" name="Rectangle 76"/>
          <p:cNvSpPr>
            <a:spLocks noChangeArrowheads="1"/>
          </p:cNvSpPr>
          <p:nvPr/>
        </p:nvSpPr>
        <p:spPr bwMode="auto">
          <a:xfrm>
            <a:off x="2133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5373" name="Rectangle 77"/>
          <p:cNvSpPr>
            <a:spLocks noChangeArrowheads="1"/>
          </p:cNvSpPr>
          <p:nvPr/>
        </p:nvSpPr>
        <p:spPr bwMode="auto">
          <a:xfrm>
            <a:off x="2514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5374" name="Rectangle 78"/>
          <p:cNvSpPr>
            <a:spLocks noChangeArrowheads="1"/>
          </p:cNvSpPr>
          <p:nvPr/>
        </p:nvSpPr>
        <p:spPr bwMode="auto">
          <a:xfrm>
            <a:off x="2895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5375" name="Rectangle 79"/>
          <p:cNvSpPr>
            <a:spLocks noChangeArrowheads="1"/>
          </p:cNvSpPr>
          <p:nvPr/>
        </p:nvSpPr>
        <p:spPr bwMode="auto">
          <a:xfrm>
            <a:off x="3276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5376" name="Rectangle 80"/>
          <p:cNvSpPr>
            <a:spLocks noChangeArrowheads="1"/>
          </p:cNvSpPr>
          <p:nvPr/>
        </p:nvSpPr>
        <p:spPr bwMode="auto">
          <a:xfrm>
            <a:off x="3657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5377" name="Rectangle 81"/>
          <p:cNvSpPr>
            <a:spLocks noChangeArrowheads="1"/>
          </p:cNvSpPr>
          <p:nvPr/>
        </p:nvSpPr>
        <p:spPr bwMode="auto">
          <a:xfrm>
            <a:off x="4038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5378"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79" name="Rectangle 83"/>
          <p:cNvSpPr>
            <a:spLocks noChangeArrowheads="1"/>
          </p:cNvSpPr>
          <p:nvPr/>
        </p:nvSpPr>
        <p:spPr bwMode="auto">
          <a:xfrm>
            <a:off x="2133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5380" name="Rectangle 84"/>
          <p:cNvSpPr>
            <a:spLocks noChangeArrowheads="1"/>
          </p:cNvSpPr>
          <p:nvPr/>
        </p:nvSpPr>
        <p:spPr bwMode="auto">
          <a:xfrm>
            <a:off x="2514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5381" name="Rectangle 85"/>
          <p:cNvSpPr>
            <a:spLocks noChangeArrowheads="1"/>
          </p:cNvSpPr>
          <p:nvPr/>
        </p:nvSpPr>
        <p:spPr bwMode="auto">
          <a:xfrm>
            <a:off x="2895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5382" name="Rectangle 86"/>
          <p:cNvSpPr>
            <a:spLocks noChangeArrowheads="1"/>
          </p:cNvSpPr>
          <p:nvPr/>
        </p:nvSpPr>
        <p:spPr bwMode="auto">
          <a:xfrm>
            <a:off x="3276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5383" name="Rectangle 87"/>
          <p:cNvSpPr>
            <a:spLocks noChangeArrowheads="1"/>
          </p:cNvSpPr>
          <p:nvPr/>
        </p:nvSpPr>
        <p:spPr bwMode="auto">
          <a:xfrm>
            <a:off x="3657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5384" name="Rectangle 88"/>
          <p:cNvSpPr>
            <a:spLocks noChangeArrowheads="1"/>
          </p:cNvSpPr>
          <p:nvPr/>
        </p:nvSpPr>
        <p:spPr bwMode="auto">
          <a:xfrm>
            <a:off x="4038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5385"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86" name="Rectangle 90"/>
          <p:cNvSpPr>
            <a:spLocks noChangeArrowheads="1"/>
          </p:cNvSpPr>
          <p:nvPr/>
        </p:nvSpPr>
        <p:spPr bwMode="auto">
          <a:xfrm>
            <a:off x="2133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87" name="Rectangle 91"/>
          <p:cNvSpPr>
            <a:spLocks noChangeArrowheads="1"/>
          </p:cNvSpPr>
          <p:nvPr/>
        </p:nvSpPr>
        <p:spPr bwMode="auto">
          <a:xfrm>
            <a:off x="2514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88" name="Rectangle 92"/>
          <p:cNvSpPr>
            <a:spLocks noChangeArrowheads="1"/>
          </p:cNvSpPr>
          <p:nvPr/>
        </p:nvSpPr>
        <p:spPr bwMode="auto">
          <a:xfrm>
            <a:off x="2895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89" name="Rectangle 93"/>
          <p:cNvSpPr>
            <a:spLocks noChangeArrowheads="1"/>
          </p:cNvSpPr>
          <p:nvPr/>
        </p:nvSpPr>
        <p:spPr bwMode="auto">
          <a:xfrm>
            <a:off x="3276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90" name="Rectangle 94"/>
          <p:cNvSpPr>
            <a:spLocks noChangeArrowheads="1"/>
          </p:cNvSpPr>
          <p:nvPr/>
        </p:nvSpPr>
        <p:spPr bwMode="auto">
          <a:xfrm>
            <a:off x="3657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91" name="Rectangle 95"/>
          <p:cNvSpPr>
            <a:spLocks noChangeArrowheads="1"/>
          </p:cNvSpPr>
          <p:nvPr/>
        </p:nvSpPr>
        <p:spPr bwMode="auto">
          <a:xfrm>
            <a:off x="4038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92"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93" name="Rectangle 97"/>
          <p:cNvSpPr>
            <a:spLocks noChangeArrowheads="1"/>
          </p:cNvSpPr>
          <p:nvPr/>
        </p:nvSpPr>
        <p:spPr bwMode="auto">
          <a:xfrm>
            <a:off x="2133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94" name="Rectangle 98"/>
          <p:cNvSpPr>
            <a:spLocks noChangeArrowheads="1"/>
          </p:cNvSpPr>
          <p:nvPr/>
        </p:nvSpPr>
        <p:spPr bwMode="auto">
          <a:xfrm>
            <a:off x="2514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95" name="Rectangle 99"/>
          <p:cNvSpPr>
            <a:spLocks noChangeArrowheads="1"/>
          </p:cNvSpPr>
          <p:nvPr/>
        </p:nvSpPr>
        <p:spPr bwMode="auto">
          <a:xfrm>
            <a:off x="2895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96" name="Rectangle 100"/>
          <p:cNvSpPr>
            <a:spLocks noChangeArrowheads="1"/>
          </p:cNvSpPr>
          <p:nvPr/>
        </p:nvSpPr>
        <p:spPr bwMode="auto">
          <a:xfrm>
            <a:off x="3276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97" name="Rectangle 101"/>
          <p:cNvSpPr>
            <a:spLocks noChangeArrowheads="1"/>
          </p:cNvSpPr>
          <p:nvPr/>
        </p:nvSpPr>
        <p:spPr bwMode="auto">
          <a:xfrm>
            <a:off x="3657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98" name="Rectangle 102"/>
          <p:cNvSpPr>
            <a:spLocks noChangeArrowheads="1"/>
          </p:cNvSpPr>
          <p:nvPr/>
        </p:nvSpPr>
        <p:spPr bwMode="auto">
          <a:xfrm>
            <a:off x="4038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5399"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55400"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55401"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55402"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55403"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04"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05"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06"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07"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08"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09"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10"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11"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12"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13"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14" name="Line 118"/>
          <p:cNvSpPr>
            <a:spLocks noChangeShapeType="1"/>
          </p:cNvSpPr>
          <p:nvPr/>
        </p:nvSpPr>
        <p:spPr bwMode="auto">
          <a:xfrm flipH="1">
            <a:off x="7620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15" name="Line 119"/>
          <p:cNvSpPr>
            <a:spLocks noChangeShapeType="1"/>
          </p:cNvSpPr>
          <p:nvPr/>
        </p:nvSpPr>
        <p:spPr bwMode="auto">
          <a:xfrm flipV="1">
            <a:off x="5867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16" name="Line 120"/>
          <p:cNvSpPr>
            <a:spLocks noChangeShapeType="1"/>
          </p:cNvSpPr>
          <p:nvPr/>
        </p:nvSpPr>
        <p:spPr bwMode="auto">
          <a:xfrm flipV="1">
            <a:off x="6248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17" name="Line 121"/>
          <p:cNvSpPr>
            <a:spLocks noChangeShapeType="1"/>
          </p:cNvSpPr>
          <p:nvPr/>
        </p:nvSpPr>
        <p:spPr bwMode="auto">
          <a:xfrm flipH="1" flipV="1">
            <a:off x="6553200" y="3505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18" name="Line 122"/>
          <p:cNvSpPr>
            <a:spLocks noChangeShapeType="1"/>
          </p:cNvSpPr>
          <p:nvPr/>
        </p:nvSpPr>
        <p:spPr bwMode="auto">
          <a:xfrm flipH="1">
            <a:off x="6886575" y="3614738"/>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19" name="Line 123"/>
          <p:cNvSpPr>
            <a:spLocks noChangeShapeType="1"/>
          </p:cNvSpPr>
          <p:nvPr/>
        </p:nvSpPr>
        <p:spPr bwMode="auto">
          <a:xfrm flipV="1">
            <a:off x="7434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20" name="Line 124"/>
          <p:cNvSpPr>
            <a:spLocks noChangeShapeType="1"/>
          </p:cNvSpPr>
          <p:nvPr/>
        </p:nvSpPr>
        <p:spPr bwMode="auto">
          <a:xfrm flipV="1">
            <a:off x="7815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21" name="Line 125"/>
          <p:cNvSpPr>
            <a:spLocks noChangeShapeType="1"/>
          </p:cNvSpPr>
          <p:nvPr/>
        </p:nvSpPr>
        <p:spPr bwMode="auto">
          <a:xfrm flipH="1" flipV="1">
            <a:off x="5791200" y="3886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22" name="Line 126"/>
          <p:cNvSpPr>
            <a:spLocks noChangeShapeType="1"/>
          </p:cNvSpPr>
          <p:nvPr/>
        </p:nvSpPr>
        <p:spPr bwMode="auto">
          <a:xfrm flipV="1">
            <a:off x="6291263"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23" name="Line 127"/>
          <p:cNvSpPr>
            <a:spLocks noChangeShapeType="1"/>
          </p:cNvSpPr>
          <p:nvPr/>
        </p:nvSpPr>
        <p:spPr bwMode="auto">
          <a:xfrm flipV="1">
            <a:off x="6657975"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24" name="Line 128"/>
          <p:cNvSpPr>
            <a:spLocks noChangeShapeType="1"/>
          </p:cNvSpPr>
          <p:nvPr/>
        </p:nvSpPr>
        <p:spPr bwMode="auto">
          <a:xfrm flipV="1">
            <a:off x="7053263"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25" name="Line 129"/>
          <p:cNvSpPr>
            <a:spLocks noChangeShapeType="1"/>
          </p:cNvSpPr>
          <p:nvPr/>
        </p:nvSpPr>
        <p:spPr bwMode="auto">
          <a:xfrm flipH="1" flipV="1">
            <a:off x="7315200" y="3886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26" name="Line 130"/>
          <p:cNvSpPr>
            <a:spLocks noChangeShapeType="1"/>
          </p:cNvSpPr>
          <p:nvPr/>
        </p:nvSpPr>
        <p:spPr bwMode="auto">
          <a:xfrm flipH="1">
            <a:off x="7620000" y="4005263"/>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27" name="Line 131"/>
          <p:cNvSpPr>
            <a:spLocks noChangeShapeType="1"/>
          </p:cNvSpPr>
          <p:nvPr/>
        </p:nvSpPr>
        <p:spPr bwMode="auto">
          <a:xfrm flipV="1">
            <a:off x="5910263" y="4267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28" name="Line 132"/>
          <p:cNvSpPr>
            <a:spLocks noChangeShapeType="1"/>
          </p:cNvSpPr>
          <p:nvPr/>
        </p:nvSpPr>
        <p:spPr bwMode="auto">
          <a:xfrm flipH="1" flipV="1">
            <a:off x="6172200" y="4267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29" name="Line 133"/>
          <p:cNvSpPr>
            <a:spLocks noChangeShapeType="1"/>
          </p:cNvSpPr>
          <p:nvPr/>
        </p:nvSpPr>
        <p:spPr bwMode="auto">
          <a:xfrm flipV="1">
            <a:off x="6657975" y="4267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30" name="Line 134"/>
          <p:cNvSpPr>
            <a:spLocks noChangeShapeType="1"/>
          </p:cNvSpPr>
          <p:nvPr/>
        </p:nvSpPr>
        <p:spPr bwMode="auto">
          <a:xfrm flipV="1">
            <a:off x="7053263" y="4267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31" name="Line 135"/>
          <p:cNvSpPr>
            <a:spLocks noChangeShapeType="1"/>
          </p:cNvSpPr>
          <p:nvPr/>
        </p:nvSpPr>
        <p:spPr bwMode="auto">
          <a:xfrm flipV="1">
            <a:off x="7419975" y="4267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432" name="Line 136"/>
          <p:cNvSpPr>
            <a:spLocks noChangeShapeType="1"/>
          </p:cNvSpPr>
          <p:nvPr/>
        </p:nvSpPr>
        <p:spPr bwMode="auto">
          <a:xfrm flipV="1">
            <a:off x="7800975" y="4267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12627369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56323"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324" name="Rectangle 4"/>
          <p:cNvSpPr>
            <a:spLocks noChangeArrowheads="1"/>
          </p:cNvSpPr>
          <p:nvPr/>
        </p:nvSpPr>
        <p:spPr bwMode="auto">
          <a:xfrm>
            <a:off x="5715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5"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6"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7"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8"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29"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30" name="Rectangle 10"/>
          <p:cNvSpPr>
            <a:spLocks noChangeArrowheads="1"/>
          </p:cNvSpPr>
          <p:nvPr/>
        </p:nvSpPr>
        <p:spPr bwMode="auto">
          <a:xfrm>
            <a:off x="5715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31" name="Rectangle 11"/>
          <p:cNvSpPr>
            <a:spLocks noChangeArrowheads="1"/>
          </p:cNvSpPr>
          <p:nvPr/>
        </p:nvSpPr>
        <p:spPr bwMode="auto">
          <a:xfrm>
            <a:off x="6096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32"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33"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34"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35" name="Rectangle 15"/>
          <p:cNvSpPr>
            <a:spLocks noChangeArrowheads="1"/>
          </p:cNvSpPr>
          <p:nvPr/>
        </p:nvSpPr>
        <p:spPr bwMode="auto">
          <a:xfrm>
            <a:off x="7620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36" name="Rectangle 16"/>
          <p:cNvSpPr>
            <a:spLocks noChangeArrowheads="1"/>
          </p:cNvSpPr>
          <p:nvPr/>
        </p:nvSpPr>
        <p:spPr bwMode="auto">
          <a:xfrm>
            <a:off x="5715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37" name="Rectangle 17"/>
          <p:cNvSpPr>
            <a:spLocks noChangeArrowheads="1"/>
          </p:cNvSpPr>
          <p:nvPr/>
        </p:nvSpPr>
        <p:spPr bwMode="auto">
          <a:xfrm>
            <a:off x="6096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38" name="Rectangle 18"/>
          <p:cNvSpPr>
            <a:spLocks noChangeArrowheads="1"/>
          </p:cNvSpPr>
          <p:nvPr/>
        </p:nvSpPr>
        <p:spPr bwMode="auto">
          <a:xfrm>
            <a:off x="6477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39" name="Rectangle 19"/>
          <p:cNvSpPr>
            <a:spLocks noChangeArrowheads="1"/>
          </p:cNvSpPr>
          <p:nvPr/>
        </p:nvSpPr>
        <p:spPr bwMode="auto">
          <a:xfrm>
            <a:off x="6858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0" name="Rectangle 20"/>
          <p:cNvSpPr>
            <a:spLocks noChangeArrowheads="1"/>
          </p:cNvSpPr>
          <p:nvPr/>
        </p:nvSpPr>
        <p:spPr bwMode="auto">
          <a:xfrm>
            <a:off x="7239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1" name="Rectangle 21"/>
          <p:cNvSpPr>
            <a:spLocks noChangeArrowheads="1"/>
          </p:cNvSpPr>
          <p:nvPr/>
        </p:nvSpPr>
        <p:spPr bwMode="auto">
          <a:xfrm>
            <a:off x="7620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2" name="Rectangle 22"/>
          <p:cNvSpPr>
            <a:spLocks noChangeArrowheads="1"/>
          </p:cNvSpPr>
          <p:nvPr/>
        </p:nvSpPr>
        <p:spPr bwMode="auto">
          <a:xfrm>
            <a:off x="5715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3" name="Rectangle 23"/>
          <p:cNvSpPr>
            <a:spLocks noChangeArrowheads="1"/>
          </p:cNvSpPr>
          <p:nvPr/>
        </p:nvSpPr>
        <p:spPr bwMode="auto">
          <a:xfrm>
            <a:off x="6096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4" name="Rectangle 24"/>
          <p:cNvSpPr>
            <a:spLocks noChangeArrowheads="1"/>
          </p:cNvSpPr>
          <p:nvPr/>
        </p:nvSpPr>
        <p:spPr bwMode="auto">
          <a:xfrm>
            <a:off x="6477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5" name="Rectangle 25"/>
          <p:cNvSpPr>
            <a:spLocks noChangeArrowheads="1"/>
          </p:cNvSpPr>
          <p:nvPr/>
        </p:nvSpPr>
        <p:spPr bwMode="auto">
          <a:xfrm>
            <a:off x="6858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6" name="Rectangle 26"/>
          <p:cNvSpPr>
            <a:spLocks noChangeArrowheads="1"/>
          </p:cNvSpPr>
          <p:nvPr/>
        </p:nvSpPr>
        <p:spPr bwMode="auto">
          <a:xfrm>
            <a:off x="7239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7" name="Rectangle 27"/>
          <p:cNvSpPr>
            <a:spLocks noChangeArrowheads="1"/>
          </p:cNvSpPr>
          <p:nvPr/>
        </p:nvSpPr>
        <p:spPr bwMode="auto">
          <a:xfrm>
            <a:off x="7620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8" name="Rectangle 28"/>
          <p:cNvSpPr>
            <a:spLocks noChangeArrowheads="1"/>
          </p:cNvSpPr>
          <p:nvPr/>
        </p:nvSpPr>
        <p:spPr bwMode="auto">
          <a:xfrm>
            <a:off x="5715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49" name="Rectangle 29"/>
          <p:cNvSpPr>
            <a:spLocks noChangeArrowheads="1"/>
          </p:cNvSpPr>
          <p:nvPr/>
        </p:nvSpPr>
        <p:spPr bwMode="auto">
          <a:xfrm>
            <a:off x="6096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50" name="Rectangle 30"/>
          <p:cNvSpPr>
            <a:spLocks noChangeArrowheads="1"/>
          </p:cNvSpPr>
          <p:nvPr/>
        </p:nvSpPr>
        <p:spPr bwMode="auto">
          <a:xfrm>
            <a:off x="6477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51" name="Rectangle 31"/>
          <p:cNvSpPr>
            <a:spLocks noChangeArrowheads="1"/>
          </p:cNvSpPr>
          <p:nvPr/>
        </p:nvSpPr>
        <p:spPr bwMode="auto">
          <a:xfrm>
            <a:off x="6858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52" name="Rectangle 32"/>
          <p:cNvSpPr>
            <a:spLocks noChangeArrowheads="1"/>
          </p:cNvSpPr>
          <p:nvPr/>
        </p:nvSpPr>
        <p:spPr bwMode="auto">
          <a:xfrm>
            <a:off x="7239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53" name="Rectangle 33"/>
          <p:cNvSpPr>
            <a:spLocks noChangeArrowheads="1"/>
          </p:cNvSpPr>
          <p:nvPr/>
        </p:nvSpPr>
        <p:spPr bwMode="auto">
          <a:xfrm>
            <a:off x="7620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54" name="Rectangle 34"/>
          <p:cNvSpPr>
            <a:spLocks noChangeArrowheads="1"/>
          </p:cNvSpPr>
          <p:nvPr/>
        </p:nvSpPr>
        <p:spPr bwMode="auto">
          <a:xfrm>
            <a:off x="5715000" y="4572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55" name="Rectangle 35"/>
          <p:cNvSpPr>
            <a:spLocks noChangeArrowheads="1"/>
          </p:cNvSpPr>
          <p:nvPr/>
        </p:nvSpPr>
        <p:spPr bwMode="auto">
          <a:xfrm>
            <a:off x="6096000" y="4572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56" name="Rectangle 36"/>
          <p:cNvSpPr>
            <a:spLocks noChangeArrowheads="1"/>
          </p:cNvSpPr>
          <p:nvPr/>
        </p:nvSpPr>
        <p:spPr bwMode="auto">
          <a:xfrm>
            <a:off x="6477000" y="4572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57" name="Rectangle 37"/>
          <p:cNvSpPr>
            <a:spLocks noChangeArrowheads="1"/>
          </p:cNvSpPr>
          <p:nvPr/>
        </p:nvSpPr>
        <p:spPr bwMode="auto">
          <a:xfrm>
            <a:off x="6858000" y="4572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58" name="Rectangle 38"/>
          <p:cNvSpPr>
            <a:spLocks noChangeArrowheads="1"/>
          </p:cNvSpPr>
          <p:nvPr/>
        </p:nvSpPr>
        <p:spPr bwMode="auto">
          <a:xfrm>
            <a:off x="7239000" y="4572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59" name="Rectangle 39"/>
          <p:cNvSpPr>
            <a:spLocks noChangeArrowheads="1"/>
          </p:cNvSpPr>
          <p:nvPr/>
        </p:nvSpPr>
        <p:spPr bwMode="auto">
          <a:xfrm>
            <a:off x="7620000" y="4572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60" name="Rectangle 40"/>
          <p:cNvSpPr>
            <a:spLocks noChangeArrowheads="1"/>
          </p:cNvSpPr>
          <p:nvPr/>
        </p:nvSpPr>
        <p:spPr bwMode="auto">
          <a:xfrm>
            <a:off x="5715000" y="4953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61" name="Rectangle 41"/>
          <p:cNvSpPr>
            <a:spLocks noChangeArrowheads="1"/>
          </p:cNvSpPr>
          <p:nvPr/>
        </p:nvSpPr>
        <p:spPr bwMode="auto">
          <a:xfrm>
            <a:off x="6096000" y="4953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62" name="Rectangle 42"/>
          <p:cNvSpPr>
            <a:spLocks noChangeArrowheads="1"/>
          </p:cNvSpPr>
          <p:nvPr/>
        </p:nvSpPr>
        <p:spPr bwMode="auto">
          <a:xfrm>
            <a:off x="6477000" y="4953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63" name="Rectangle 43"/>
          <p:cNvSpPr>
            <a:spLocks noChangeArrowheads="1"/>
          </p:cNvSpPr>
          <p:nvPr/>
        </p:nvSpPr>
        <p:spPr bwMode="auto">
          <a:xfrm>
            <a:off x="6858000" y="4953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64" name="Rectangle 44"/>
          <p:cNvSpPr>
            <a:spLocks noChangeArrowheads="1"/>
          </p:cNvSpPr>
          <p:nvPr/>
        </p:nvSpPr>
        <p:spPr bwMode="auto">
          <a:xfrm>
            <a:off x="7239000" y="4953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65" name="Rectangle 45"/>
          <p:cNvSpPr>
            <a:spLocks noChangeArrowheads="1"/>
          </p:cNvSpPr>
          <p:nvPr/>
        </p:nvSpPr>
        <p:spPr bwMode="auto">
          <a:xfrm>
            <a:off x="7620000" y="4953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366"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56367"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56368"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369"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370"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371"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372"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373"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374" name="Rectangle 54"/>
          <p:cNvSpPr>
            <a:spLocks noChangeArrowheads="1"/>
          </p:cNvSpPr>
          <p:nvPr/>
        </p:nvSpPr>
        <p:spPr bwMode="auto">
          <a:xfrm>
            <a:off x="1752600" y="2667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375"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376"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377"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378"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6379"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6380"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6381"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382" name="Rectangle 62"/>
          <p:cNvSpPr>
            <a:spLocks noChangeArrowheads="1"/>
          </p:cNvSpPr>
          <p:nvPr/>
        </p:nvSpPr>
        <p:spPr bwMode="auto">
          <a:xfrm>
            <a:off x="2133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6383" name="Rectangle 63"/>
          <p:cNvSpPr>
            <a:spLocks noChangeArrowheads="1"/>
          </p:cNvSpPr>
          <p:nvPr/>
        </p:nvSpPr>
        <p:spPr bwMode="auto">
          <a:xfrm>
            <a:off x="2514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6384"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6385"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6386"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6387" name="Rectangle 67"/>
          <p:cNvSpPr>
            <a:spLocks noChangeArrowheads="1"/>
          </p:cNvSpPr>
          <p:nvPr/>
        </p:nvSpPr>
        <p:spPr bwMode="auto">
          <a:xfrm>
            <a:off x="4038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6388"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389" name="Rectangle 69"/>
          <p:cNvSpPr>
            <a:spLocks noChangeArrowheads="1"/>
          </p:cNvSpPr>
          <p:nvPr/>
        </p:nvSpPr>
        <p:spPr bwMode="auto">
          <a:xfrm>
            <a:off x="2133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6390" name="Rectangle 70"/>
          <p:cNvSpPr>
            <a:spLocks noChangeArrowheads="1"/>
          </p:cNvSpPr>
          <p:nvPr/>
        </p:nvSpPr>
        <p:spPr bwMode="auto">
          <a:xfrm>
            <a:off x="2514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6391" name="Rectangle 71"/>
          <p:cNvSpPr>
            <a:spLocks noChangeArrowheads="1"/>
          </p:cNvSpPr>
          <p:nvPr/>
        </p:nvSpPr>
        <p:spPr bwMode="auto">
          <a:xfrm>
            <a:off x="2895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6392" name="Rectangle 72"/>
          <p:cNvSpPr>
            <a:spLocks noChangeArrowheads="1"/>
          </p:cNvSpPr>
          <p:nvPr/>
        </p:nvSpPr>
        <p:spPr bwMode="auto">
          <a:xfrm>
            <a:off x="3276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6393" name="Rectangle 73"/>
          <p:cNvSpPr>
            <a:spLocks noChangeArrowheads="1"/>
          </p:cNvSpPr>
          <p:nvPr/>
        </p:nvSpPr>
        <p:spPr bwMode="auto">
          <a:xfrm>
            <a:off x="3657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6394" name="Rectangle 74"/>
          <p:cNvSpPr>
            <a:spLocks noChangeArrowheads="1"/>
          </p:cNvSpPr>
          <p:nvPr/>
        </p:nvSpPr>
        <p:spPr bwMode="auto">
          <a:xfrm>
            <a:off x="4038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6395"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396" name="Rectangle 76"/>
          <p:cNvSpPr>
            <a:spLocks noChangeArrowheads="1"/>
          </p:cNvSpPr>
          <p:nvPr/>
        </p:nvSpPr>
        <p:spPr bwMode="auto">
          <a:xfrm>
            <a:off x="2133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6397" name="Rectangle 77"/>
          <p:cNvSpPr>
            <a:spLocks noChangeArrowheads="1"/>
          </p:cNvSpPr>
          <p:nvPr/>
        </p:nvSpPr>
        <p:spPr bwMode="auto">
          <a:xfrm>
            <a:off x="2514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6398" name="Rectangle 78"/>
          <p:cNvSpPr>
            <a:spLocks noChangeArrowheads="1"/>
          </p:cNvSpPr>
          <p:nvPr/>
        </p:nvSpPr>
        <p:spPr bwMode="auto">
          <a:xfrm>
            <a:off x="2895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6399" name="Rectangle 79"/>
          <p:cNvSpPr>
            <a:spLocks noChangeArrowheads="1"/>
          </p:cNvSpPr>
          <p:nvPr/>
        </p:nvSpPr>
        <p:spPr bwMode="auto">
          <a:xfrm>
            <a:off x="3276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6400" name="Rectangle 80"/>
          <p:cNvSpPr>
            <a:spLocks noChangeArrowheads="1"/>
          </p:cNvSpPr>
          <p:nvPr/>
        </p:nvSpPr>
        <p:spPr bwMode="auto">
          <a:xfrm>
            <a:off x="3657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6401" name="Rectangle 81"/>
          <p:cNvSpPr>
            <a:spLocks noChangeArrowheads="1"/>
          </p:cNvSpPr>
          <p:nvPr/>
        </p:nvSpPr>
        <p:spPr bwMode="auto">
          <a:xfrm>
            <a:off x="4038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6402"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403" name="Rectangle 83"/>
          <p:cNvSpPr>
            <a:spLocks noChangeArrowheads="1"/>
          </p:cNvSpPr>
          <p:nvPr/>
        </p:nvSpPr>
        <p:spPr bwMode="auto">
          <a:xfrm>
            <a:off x="2133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6404" name="Rectangle 84"/>
          <p:cNvSpPr>
            <a:spLocks noChangeArrowheads="1"/>
          </p:cNvSpPr>
          <p:nvPr/>
        </p:nvSpPr>
        <p:spPr bwMode="auto">
          <a:xfrm>
            <a:off x="2514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6405" name="Rectangle 85"/>
          <p:cNvSpPr>
            <a:spLocks noChangeArrowheads="1"/>
          </p:cNvSpPr>
          <p:nvPr/>
        </p:nvSpPr>
        <p:spPr bwMode="auto">
          <a:xfrm>
            <a:off x="2895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6406" name="Rectangle 86"/>
          <p:cNvSpPr>
            <a:spLocks noChangeArrowheads="1"/>
          </p:cNvSpPr>
          <p:nvPr/>
        </p:nvSpPr>
        <p:spPr bwMode="auto">
          <a:xfrm>
            <a:off x="3276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6407" name="Rectangle 87"/>
          <p:cNvSpPr>
            <a:spLocks noChangeArrowheads="1"/>
          </p:cNvSpPr>
          <p:nvPr/>
        </p:nvSpPr>
        <p:spPr bwMode="auto">
          <a:xfrm>
            <a:off x="3657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6408" name="Rectangle 88"/>
          <p:cNvSpPr>
            <a:spLocks noChangeArrowheads="1"/>
          </p:cNvSpPr>
          <p:nvPr/>
        </p:nvSpPr>
        <p:spPr bwMode="auto">
          <a:xfrm>
            <a:off x="4038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6409"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410" name="Rectangle 90"/>
          <p:cNvSpPr>
            <a:spLocks noChangeArrowheads="1"/>
          </p:cNvSpPr>
          <p:nvPr/>
        </p:nvSpPr>
        <p:spPr bwMode="auto">
          <a:xfrm>
            <a:off x="2133600" y="4572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6411" name="Rectangle 91"/>
          <p:cNvSpPr>
            <a:spLocks noChangeArrowheads="1"/>
          </p:cNvSpPr>
          <p:nvPr/>
        </p:nvSpPr>
        <p:spPr bwMode="auto">
          <a:xfrm>
            <a:off x="2514600" y="4572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6412" name="Rectangle 92"/>
          <p:cNvSpPr>
            <a:spLocks noChangeArrowheads="1"/>
          </p:cNvSpPr>
          <p:nvPr/>
        </p:nvSpPr>
        <p:spPr bwMode="auto">
          <a:xfrm>
            <a:off x="2895600" y="4572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6413" name="Rectangle 93"/>
          <p:cNvSpPr>
            <a:spLocks noChangeArrowheads="1"/>
          </p:cNvSpPr>
          <p:nvPr/>
        </p:nvSpPr>
        <p:spPr bwMode="auto">
          <a:xfrm>
            <a:off x="3276600" y="4572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6414" name="Rectangle 94"/>
          <p:cNvSpPr>
            <a:spLocks noChangeArrowheads="1"/>
          </p:cNvSpPr>
          <p:nvPr/>
        </p:nvSpPr>
        <p:spPr bwMode="auto">
          <a:xfrm>
            <a:off x="3657600" y="4572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6415" name="Rectangle 95"/>
          <p:cNvSpPr>
            <a:spLocks noChangeArrowheads="1"/>
          </p:cNvSpPr>
          <p:nvPr/>
        </p:nvSpPr>
        <p:spPr bwMode="auto">
          <a:xfrm>
            <a:off x="4038600" y="4572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4</a:t>
            </a:r>
          </a:p>
        </p:txBody>
      </p:sp>
      <p:sp>
        <p:nvSpPr>
          <p:cNvPr id="56416"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6417" name="Rectangle 97"/>
          <p:cNvSpPr>
            <a:spLocks noChangeArrowheads="1"/>
          </p:cNvSpPr>
          <p:nvPr/>
        </p:nvSpPr>
        <p:spPr bwMode="auto">
          <a:xfrm>
            <a:off x="2133600" y="4953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6418" name="Rectangle 98"/>
          <p:cNvSpPr>
            <a:spLocks noChangeArrowheads="1"/>
          </p:cNvSpPr>
          <p:nvPr/>
        </p:nvSpPr>
        <p:spPr bwMode="auto">
          <a:xfrm>
            <a:off x="2514600" y="4953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6419" name="Rectangle 99"/>
          <p:cNvSpPr>
            <a:spLocks noChangeArrowheads="1"/>
          </p:cNvSpPr>
          <p:nvPr/>
        </p:nvSpPr>
        <p:spPr bwMode="auto">
          <a:xfrm>
            <a:off x="2895600" y="4953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6420" name="Rectangle 100"/>
          <p:cNvSpPr>
            <a:spLocks noChangeArrowheads="1"/>
          </p:cNvSpPr>
          <p:nvPr/>
        </p:nvSpPr>
        <p:spPr bwMode="auto">
          <a:xfrm>
            <a:off x="3276600" y="4953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6421" name="Rectangle 101"/>
          <p:cNvSpPr>
            <a:spLocks noChangeArrowheads="1"/>
          </p:cNvSpPr>
          <p:nvPr/>
        </p:nvSpPr>
        <p:spPr bwMode="auto">
          <a:xfrm>
            <a:off x="3657600" y="4953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4</a:t>
            </a:r>
          </a:p>
        </p:txBody>
      </p:sp>
      <p:sp>
        <p:nvSpPr>
          <p:cNvPr id="56422" name="Rectangle 102"/>
          <p:cNvSpPr>
            <a:spLocks noChangeArrowheads="1"/>
          </p:cNvSpPr>
          <p:nvPr/>
        </p:nvSpPr>
        <p:spPr bwMode="auto">
          <a:xfrm>
            <a:off x="4038600" y="4953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4</a:t>
            </a:r>
          </a:p>
        </p:txBody>
      </p:sp>
      <p:sp>
        <p:nvSpPr>
          <p:cNvPr id="56423"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56424"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56425"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56426"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56427"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28"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29"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30"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31"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32"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33"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34"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35"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36"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37"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38" name="Line 118"/>
          <p:cNvSpPr>
            <a:spLocks noChangeShapeType="1"/>
          </p:cNvSpPr>
          <p:nvPr/>
        </p:nvSpPr>
        <p:spPr bwMode="auto">
          <a:xfrm flipH="1">
            <a:off x="7620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39" name="Line 119"/>
          <p:cNvSpPr>
            <a:spLocks noChangeShapeType="1"/>
          </p:cNvSpPr>
          <p:nvPr/>
        </p:nvSpPr>
        <p:spPr bwMode="auto">
          <a:xfrm flipV="1">
            <a:off x="5867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40" name="Line 120"/>
          <p:cNvSpPr>
            <a:spLocks noChangeShapeType="1"/>
          </p:cNvSpPr>
          <p:nvPr/>
        </p:nvSpPr>
        <p:spPr bwMode="auto">
          <a:xfrm flipV="1">
            <a:off x="6248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41" name="Line 121"/>
          <p:cNvSpPr>
            <a:spLocks noChangeShapeType="1"/>
          </p:cNvSpPr>
          <p:nvPr/>
        </p:nvSpPr>
        <p:spPr bwMode="auto">
          <a:xfrm flipH="1" flipV="1">
            <a:off x="6553200" y="3505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42" name="Line 122"/>
          <p:cNvSpPr>
            <a:spLocks noChangeShapeType="1"/>
          </p:cNvSpPr>
          <p:nvPr/>
        </p:nvSpPr>
        <p:spPr bwMode="auto">
          <a:xfrm flipH="1">
            <a:off x="6886575" y="3614738"/>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43" name="Line 123"/>
          <p:cNvSpPr>
            <a:spLocks noChangeShapeType="1"/>
          </p:cNvSpPr>
          <p:nvPr/>
        </p:nvSpPr>
        <p:spPr bwMode="auto">
          <a:xfrm flipV="1">
            <a:off x="7434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44" name="Line 124"/>
          <p:cNvSpPr>
            <a:spLocks noChangeShapeType="1"/>
          </p:cNvSpPr>
          <p:nvPr/>
        </p:nvSpPr>
        <p:spPr bwMode="auto">
          <a:xfrm flipV="1">
            <a:off x="7815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45" name="Line 125"/>
          <p:cNvSpPr>
            <a:spLocks noChangeShapeType="1"/>
          </p:cNvSpPr>
          <p:nvPr/>
        </p:nvSpPr>
        <p:spPr bwMode="auto">
          <a:xfrm flipH="1" flipV="1">
            <a:off x="5791200" y="3886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46" name="Line 126"/>
          <p:cNvSpPr>
            <a:spLocks noChangeShapeType="1"/>
          </p:cNvSpPr>
          <p:nvPr/>
        </p:nvSpPr>
        <p:spPr bwMode="auto">
          <a:xfrm flipV="1">
            <a:off x="6291263"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47" name="Line 127"/>
          <p:cNvSpPr>
            <a:spLocks noChangeShapeType="1"/>
          </p:cNvSpPr>
          <p:nvPr/>
        </p:nvSpPr>
        <p:spPr bwMode="auto">
          <a:xfrm flipV="1">
            <a:off x="6657975"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48" name="Line 128"/>
          <p:cNvSpPr>
            <a:spLocks noChangeShapeType="1"/>
          </p:cNvSpPr>
          <p:nvPr/>
        </p:nvSpPr>
        <p:spPr bwMode="auto">
          <a:xfrm flipV="1">
            <a:off x="7053263"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49" name="Line 129"/>
          <p:cNvSpPr>
            <a:spLocks noChangeShapeType="1"/>
          </p:cNvSpPr>
          <p:nvPr/>
        </p:nvSpPr>
        <p:spPr bwMode="auto">
          <a:xfrm flipH="1" flipV="1">
            <a:off x="7315200" y="3886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50" name="Line 130"/>
          <p:cNvSpPr>
            <a:spLocks noChangeShapeType="1"/>
          </p:cNvSpPr>
          <p:nvPr/>
        </p:nvSpPr>
        <p:spPr bwMode="auto">
          <a:xfrm flipH="1">
            <a:off x="7620000" y="4005263"/>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51" name="Line 131"/>
          <p:cNvSpPr>
            <a:spLocks noChangeShapeType="1"/>
          </p:cNvSpPr>
          <p:nvPr/>
        </p:nvSpPr>
        <p:spPr bwMode="auto">
          <a:xfrm flipV="1">
            <a:off x="5910263" y="4267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52" name="Line 132"/>
          <p:cNvSpPr>
            <a:spLocks noChangeShapeType="1"/>
          </p:cNvSpPr>
          <p:nvPr/>
        </p:nvSpPr>
        <p:spPr bwMode="auto">
          <a:xfrm flipH="1" flipV="1">
            <a:off x="6172200" y="4267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53" name="Line 133"/>
          <p:cNvSpPr>
            <a:spLocks noChangeShapeType="1"/>
          </p:cNvSpPr>
          <p:nvPr/>
        </p:nvSpPr>
        <p:spPr bwMode="auto">
          <a:xfrm flipV="1">
            <a:off x="6657975" y="4267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54" name="Line 134"/>
          <p:cNvSpPr>
            <a:spLocks noChangeShapeType="1"/>
          </p:cNvSpPr>
          <p:nvPr/>
        </p:nvSpPr>
        <p:spPr bwMode="auto">
          <a:xfrm flipV="1">
            <a:off x="7053263" y="4267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55" name="Line 135"/>
          <p:cNvSpPr>
            <a:spLocks noChangeShapeType="1"/>
          </p:cNvSpPr>
          <p:nvPr/>
        </p:nvSpPr>
        <p:spPr bwMode="auto">
          <a:xfrm flipV="1">
            <a:off x="7419975" y="4267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56" name="Line 136"/>
          <p:cNvSpPr>
            <a:spLocks noChangeShapeType="1"/>
          </p:cNvSpPr>
          <p:nvPr/>
        </p:nvSpPr>
        <p:spPr bwMode="auto">
          <a:xfrm flipV="1">
            <a:off x="7800975" y="4267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57" name="Line 137"/>
          <p:cNvSpPr>
            <a:spLocks noChangeShapeType="1"/>
          </p:cNvSpPr>
          <p:nvPr/>
        </p:nvSpPr>
        <p:spPr bwMode="auto">
          <a:xfrm flipV="1">
            <a:off x="5915025" y="4648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58" name="Line 138"/>
          <p:cNvSpPr>
            <a:spLocks noChangeShapeType="1"/>
          </p:cNvSpPr>
          <p:nvPr/>
        </p:nvSpPr>
        <p:spPr bwMode="auto">
          <a:xfrm flipV="1">
            <a:off x="6305550" y="4648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59" name="Line 139"/>
          <p:cNvSpPr>
            <a:spLocks noChangeShapeType="1"/>
          </p:cNvSpPr>
          <p:nvPr/>
        </p:nvSpPr>
        <p:spPr bwMode="auto">
          <a:xfrm flipV="1">
            <a:off x="6672263" y="4648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60" name="Line 140"/>
          <p:cNvSpPr>
            <a:spLocks noChangeShapeType="1"/>
          </p:cNvSpPr>
          <p:nvPr/>
        </p:nvSpPr>
        <p:spPr bwMode="auto">
          <a:xfrm flipH="1" flipV="1">
            <a:off x="6934200" y="4648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61" name="Line 141"/>
          <p:cNvSpPr>
            <a:spLocks noChangeShapeType="1"/>
          </p:cNvSpPr>
          <p:nvPr/>
        </p:nvSpPr>
        <p:spPr bwMode="auto">
          <a:xfrm flipV="1">
            <a:off x="7434263" y="4648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62" name="Line 142"/>
          <p:cNvSpPr>
            <a:spLocks noChangeShapeType="1"/>
          </p:cNvSpPr>
          <p:nvPr/>
        </p:nvSpPr>
        <p:spPr bwMode="auto">
          <a:xfrm flipH="1" flipV="1">
            <a:off x="7696200" y="4648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63" name="Line 143"/>
          <p:cNvSpPr>
            <a:spLocks noChangeShapeType="1"/>
          </p:cNvSpPr>
          <p:nvPr/>
        </p:nvSpPr>
        <p:spPr bwMode="auto">
          <a:xfrm flipH="1" flipV="1">
            <a:off x="5791200" y="5029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64" name="Line 144"/>
          <p:cNvSpPr>
            <a:spLocks noChangeShapeType="1"/>
          </p:cNvSpPr>
          <p:nvPr/>
        </p:nvSpPr>
        <p:spPr bwMode="auto">
          <a:xfrm flipV="1">
            <a:off x="6310313" y="5029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65" name="Line 145"/>
          <p:cNvSpPr>
            <a:spLocks noChangeShapeType="1"/>
          </p:cNvSpPr>
          <p:nvPr/>
        </p:nvSpPr>
        <p:spPr bwMode="auto">
          <a:xfrm flipV="1">
            <a:off x="6657975" y="5029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66" name="Line 146"/>
          <p:cNvSpPr>
            <a:spLocks noChangeShapeType="1"/>
          </p:cNvSpPr>
          <p:nvPr/>
        </p:nvSpPr>
        <p:spPr bwMode="auto">
          <a:xfrm flipV="1">
            <a:off x="7053263" y="5029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67" name="Line 147"/>
          <p:cNvSpPr>
            <a:spLocks noChangeShapeType="1"/>
          </p:cNvSpPr>
          <p:nvPr/>
        </p:nvSpPr>
        <p:spPr bwMode="auto">
          <a:xfrm flipH="1" flipV="1">
            <a:off x="7315200" y="5029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68" name="Line 148"/>
          <p:cNvSpPr>
            <a:spLocks noChangeShapeType="1"/>
          </p:cNvSpPr>
          <p:nvPr/>
        </p:nvSpPr>
        <p:spPr bwMode="auto">
          <a:xfrm flipV="1">
            <a:off x="7829550" y="5029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38074176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57347" name="Rectangle 3"/>
          <p:cNvSpPr>
            <a:spLocks noChangeArrowheads="1"/>
          </p:cNvSpPr>
          <p:nvPr/>
        </p:nvSpPr>
        <p:spPr bwMode="auto">
          <a:xfrm>
            <a:off x="1752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348" name="Rectangle 4"/>
          <p:cNvSpPr>
            <a:spLocks noChangeArrowheads="1"/>
          </p:cNvSpPr>
          <p:nvPr/>
        </p:nvSpPr>
        <p:spPr bwMode="auto">
          <a:xfrm>
            <a:off x="5715000" y="2667000"/>
            <a:ext cx="381000" cy="38100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49" name="Rectangle 5"/>
          <p:cNvSpPr>
            <a:spLocks noChangeArrowheads="1"/>
          </p:cNvSpPr>
          <p:nvPr/>
        </p:nvSpPr>
        <p:spPr bwMode="auto">
          <a:xfrm>
            <a:off x="6096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50" name="Rectangle 6"/>
          <p:cNvSpPr>
            <a:spLocks noChangeArrowheads="1"/>
          </p:cNvSpPr>
          <p:nvPr/>
        </p:nvSpPr>
        <p:spPr bwMode="auto">
          <a:xfrm>
            <a:off x="6477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51" name="Rectangle 7"/>
          <p:cNvSpPr>
            <a:spLocks noChangeArrowheads="1"/>
          </p:cNvSpPr>
          <p:nvPr/>
        </p:nvSpPr>
        <p:spPr bwMode="auto">
          <a:xfrm>
            <a:off x="6858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52" name="Rectangle 8"/>
          <p:cNvSpPr>
            <a:spLocks noChangeArrowheads="1"/>
          </p:cNvSpPr>
          <p:nvPr/>
        </p:nvSpPr>
        <p:spPr bwMode="auto">
          <a:xfrm>
            <a:off x="7239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53" name="Rectangle 9"/>
          <p:cNvSpPr>
            <a:spLocks noChangeArrowheads="1"/>
          </p:cNvSpPr>
          <p:nvPr/>
        </p:nvSpPr>
        <p:spPr bwMode="auto">
          <a:xfrm>
            <a:off x="7620000" y="2667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54" name="Rectangle 10"/>
          <p:cNvSpPr>
            <a:spLocks noChangeArrowheads="1"/>
          </p:cNvSpPr>
          <p:nvPr/>
        </p:nvSpPr>
        <p:spPr bwMode="auto">
          <a:xfrm>
            <a:off x="5715000" y="3048000"/>
            <a:ext cx="381000" cy="38100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55" name="Rectangle 11"/>
          <p:cNvSpPr>
            <a:spLocks noChangeArrowheads="1"/>
          </p:cNvSpPr>
          <p:nvPr/>
        </p:nvSpPr>
        <p:spPr bwMode="auto">
          <a:xfrm>
            <a:off x="6096000" y="3048000"/>
            <a:ext cx="381000" cy="38100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56" name="Rectangle 12"/>
          <p:cNvSpPr>
            <a:spLocks noChangeArrowheads="1"/>
          </p:cNvSpPr>
          <p:nvPr/>
        </p:nvSpPr>
        <p:spPr bwMode="auto">
          <a:xfrm>
            <a:off x="6477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57" name="Rectangle 13"/>
          <p:cNvSpPr>
            <a:spLocks noChangeArrowheads="1"/>
          </p:cNvSpPr>
          <p:nvPr/>
        </p:nvSpPr>
        <p:spPr bwMode="auto">
          <a:xfrm>
            <a:off x="6858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58" name="Rectangle 14"/>
          <p:cNvSpPr>
            <a:spLocks noChangeArrowheads="1"/>
          </p:cNvSpPr>
          <p:nvPr/>
        </p:nvSpPr>
        <p:spPr bwMode="auto">
          <a:xfrm>
            <a:off x="7239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59" name="Rectangle 15"/>
          <p:cNvSpPr>
            <a:spLocks noChangeArrowheads="1"/>
          </p:cNvSpPr>
          <p:nvPr/>
        </p:nvSpPr>
        <p:spPr bwMode="auto">
          <a:xfrm>
            <a:off x="7620000" y="3048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60" name="Rectangle 16"/>
          <p:cNvSpPr>
            <a:spLocks noChangeArrowheads="1"/>
          </p:cNvSpPr>
          <p:nvPr/>
        </p:nvSpPr>
        <p:spPr bwMode="auto">
          <a:xfrm>
            <a:off x="5715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61" name="Rectangle 17"/>
          <p:cNvSpPr>
            <a:spLocks noChangeArrowheads="1"/>
          </p:cNvSpPr>
          <p:nvPr/>
        </p:nvSpPr>
        <p:spPr bwMode="auto">
          <a:xfrm>
            <a:off x="6096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62" name="Rectangle 18"/>
          <p:cNvSpPr>
            <a:spLocks noChangeArrowheads="1"/>
          </p:cNvSpPr>
          <p:nvPr/>
        </p:nvSpPr>
        <p:spPr bwMode="auto">
          <a:xfrm>
            <a:off x="6477000" y="3429000"/>
            <a:ext cx="381000" cy="38100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63" name="Rectangle 19"/>
          <p:cNvSpPr>
            <a:spLocks noChangeArrowheads="1"/>
          </p:cNvSpPr>
          <p:nvPr/>
        </p:nvSpPr>
        <p:spPr bwMode="auto">
          <a:xfrm>
            <a:off x="6858000" y="3429000"/>
            <a:ext cx="381000" cy="38100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64" name="Rectangle 20"/>
          <p:cNvSpPr>
            <a:spLocks noChangeArrowheads="1"/>
          </p:cNvSpPr>
          <p:nvPr/>
        </p:nvSpPr>
        <p:spPr bwMode="auto">
          <a:xfrm>
            <a:off x="7239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65" name="Rectangle 21"/>
          <p:cNvSpPr>
            <a:spLocks noChangeArrowheads="1"/>
          </p:cNvSpPr>
          <p:nvPr/>
        </p:nvSpPr>
        <p:spPr bwMode="auto">
          <a:xfrm>
            <a:off x="7620000" y="3429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66" name="Rectangle 22"/>
          <p:cNvSpPr>
            <a:spLocks noChangeArrowheads="1"/>
          </p:cNvSpPr>
          <p:nvPr/>
        </p:nvSpPr>
        <p:spPr bwMode="auto">
          <a:xfrm>
            <a:off x="5715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67" name="Rectangle 23"/>
          <p:cNvSpPr>
            <a:spLocks noChangeArrowheads="1"/>
          </p:cNvSpPr>
          <p:nvPr/>
        </p:nvSpPr>
        <p:spPr bwMode="auto">
          <a:xfrm>
            <a:off x="6096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68" name="Rectangle 24"/>
          <p:cNvSpPr>
            <a:spLocks noChangeArrowheads="1"/>
          </p:cNvSpPr>
          <p:nvPr/>
        </p:nvSpPr>
        <p:spPr bwMode="auto">
          <a:xfrm>
            <a:off x="6477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69" name="Rectangle 25"/>
          <p:cNvSpPr>
            <a:spLocks noChangeArrowheads="1"/>
          </p:cNvSpPr>
          <p:nvPr/>
        </p:nvSpPr>
        <p:spPr bwMode="auto">
          <a:xfrm>
            <a:off x="6858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70" name="Rectangle 26"/>
          <p:cNvSpPr>
            <a:spLocks noChangeArrowheads="1"/>
          </p:cNvSpPr>
          <p:nvPr/>
        </p:nvSpPr>
        <p:spPr bwMode="auto">
          <a:xfrm>
            <a:off x="7239000" y="3810000"/>
            <a:ext cx="381000" cy="38100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71" name="Rectangle 27"/>
          <p:cNvSpPr>
            <a:spLocks noChangeArrowheads="1"/>
          </p:cNvSpPr>
          <p:nvPr/>
        </p:nvSpPr>
        <p:spPr bwMode="auto">
          <a:xfrm>
            <a:off x="7620000" y="3810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72" name="Rectangle 28"/>
          <p:cNvSpPr>
            <a:spLocks noChangeArrowheads="1"/>
          </p:cNvSpPr>
          <p:nvPr/>
        </p:nvSpPr>
        <p:spPr bwMode="auto">
          <a:xfrm>
            <a:off x="5715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73" name="Rectangle 29"/>
          <p:cNvSpPr>
            <a:spLocks noChangeArrowheads="1"/>
          </p:cNvSpPr>
          <p:nvPr/>
        </p:nvSpPr>
        <p:spPr bwMode="auto">
          <a:xfrm>
            <a:off x="6096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74" name="Rectangle 30"/>
          <p:cNvSpPr>
            <a:spLocks noChangeArrowheads="1"/>
          </p:cNvSpPr>
          <p:nvPr/>
        </p:nvSpPr>
        <p:spPr bwMode="auto">
          <a:xfrm>
            <a:off x="6477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75" name="Rectangle 31"/>
          <p:cNvSpPr>
            <a:spLocks noChangeArrowheads="1"/>
          </p:cNvSpPr>
          <p:nvPr/>
        </p:nvSpPr>
        <p:spPr bwMode="auto">
          <a:xfrm>
            <a:off x="6858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76" name="Rectangle 32"/>
          <p:cNvSpPr>
            <a:spLocks noChangeArrowheads="1"/>
          </p:cNvSpPr>
          <p:nvPr/>
        </p:nvSpPr>
        <p:spPr bwMode="auto">
          <a:xfrm>
            <a:off x="7239000" y="4191000"/>
            <a:ext cx="381000" cy="38100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77" name="Rectangle 33"/>
          <p:cNvSpPr>
            <a:spLocks noChangeArrowheads="1"/>
          </p:cNvSpPr>
          <p:nvPr/>
        </p:nvSpPr>
        <p:spPr bwMode="auto">
          <a:xfrm>
            <a:off x="7620000" y="4191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78" name="Rectangle 34"/>
          <p:cNvSpPr>
            <a:spLocks noChangeArrowheads="1"/>
          </p:cNvSpPr>
          <p:nvPr/>
        </p:nvSpPr>
        <p:spPr bwMode="auto">
          <a:xfrm>
            <a:off x="5715000" y="4572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79" name="Rectangle 35"/>
          <p:cNvSpPr>
            <a:spLocks noChangeArrowheads="1"/>
          </p:cNvSpPr>
          <p:nvPr/>
        </p:nvSpPr>
        <p:spPr bwMode="auto">
          <a:xfrm>
            <a:off x="6096000" y="4572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80" name="Rectangle 36"/>
          <p:cNvSpPr>
            <a:spLocks noChangeArrowheads="1"/>
          </p:cNvSpPr>
          <p:nvPr/>
        </p:nvSpPr>
        <p:spPr bwMode="auto">
          <a:xfrm>
            <a:off x="6477000" y="4572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81" name="Rectangle 37"/>
          <p:cNvSpPr>
            <a:spLocks noChangeArrowheads="1"/>
          </p:cNvSpPr>
          <p:nvPr/>
        </p:nvSpPr>
        <p:spPr bwMode="auto">
          <a:xfrm>
            <a:off x="6858000" y="4572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82" name="Rectangle 38"/>
          <p:cNvSpPr>
            <a:spLocks noChangeArrowheads="1"/>
          </p:cNvSpPr>
          <p:nvPr/>
        </p:nvSpPr>
        <p:spPr bwMode="auto">
          <a:xfrm>
            <a:off x="7239000" y="4572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83" name="Rectangle 39"/>
          <p:cNvSpPr>
            <a:spLocks noChangeArrowheads="1"/>
          </p:cNvSpPr>
          <p:nvPr/>
        </p:nvSpPr>
        <p:spPr bwMode="auto">
          <a:xfrm>
            <a:off x="7620000" y="4572000"/>
            <a:ext cx="381000" cy="38100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84" name="Rectangle 40"/>
          <p:cNvSpPr>
            <a:spLocks noChangeArrowheads="1"/>
          </p:cNvSpPr>
          <p:nvPr/>
        </p:nvSpPr>
        <p:spPr bwMode="auto">
          <a:xfrm>
            <a:off x="5715000" y="4953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85" name="Rectangle 41"/>
          <p:cNvSpPr>
            <a:spLocks noChangeArrowheads="1"/>
          </p:cNvSpPr>
          <p:nvPr/>
        </p:nvSpPr>
        <p:spPr bwMode="auto">
          <a:xfrm>
            <a:off x="6096000" y="4953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86" name="Rectangle 42"/>
          <p:cNvSpPr>
            <a:spLocks noChangeArrowheads="1"/>
          </p:cNvSpPr>
          <p:nvPr/>
        </p:nvSpPr>
        <p:spPr bwMode="auto">
          <a:xfrm>
            <a:off x="6477000" y="4953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87" name="Rectangle 43"/>
          <p:cNvSpPr>
            <a:spLocks noChangeArrowheads="1"/>
          </p:cNvSpPr>
          <p:nvPr/>
        </p:nvSpPr>
        <p:spPr bwMode="auto">
          <a:xfrm>
            <a:off x="6858000" y="4953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88" name="Rectangle 44"/>
          <p:cNvSpPr>
            <a:spLocks noChangeArrowheads="1"/>
          </p:cNvSpPr>
          <p:nvPr/>
        </p:nvSpPr>
        <p:spPr bwMode="auto">
          <a:xfrm>
            <a:off x="7239000" y="4953000"/>
            <a:ext cx="381000" cy="3810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89" name="Rectangle 45"/>
          <p:cNvSpPr>
            <a:spLocks noChangeArrowheads="1"/>
          </p:cNvSpPr>
          <p:nvPr/>
        </p:nvSpPr>
        <p:spPr bwMode="auto">
          <a:xfrm>
            <a:off x="7620000" y="4953000"/>
            <a:ext cx="381000" cy="38100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90" name="Text Box 46"/>
          <p:cNvSpPr txBox="1">
            <a:spLocks noChangeArrowheads="1"/>
          </p:cNvSpPr>
          <p:nvPr/>
        </p:nvSpPr>
        <p:spPr bwMode="auto">
          <a:xfrm>
            <a:off x="1600200" y="1905000"/>
            <a:ext cx="335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a:t>
            </a:r>
            <a:r>
              <a:rPr lang="en-US" b="1">
                <a:solidFill>
                  <a:srgbClr val="0000CC"/>
                </a:solidFill>
                <a:latin typeface="Arial" charset="0"/>
              </a:rPr>
              <a:t>y</a:t>
            </a:r>
            <a:r>
              <a:rPr lang="en-US" b="1" baseline="-25000">
                <a:solidFill>
                  <a:srgbClr val="0000CC"/>
                </a:solidFill>
                <a:latin typeface="Arial" charset="0"/>
              </a:rPr>
              <a:t>j</a:t>
            </a:r>
            <a:r>
              <a:rPr lang="en-US" b="1">
                <a:solidFill>
                  <a:srgbClr val="0000CC"/>
                </a:solidFill>
                <a:latin typeface="Arial" charset="0"/>
              </a:rPr>
              <a:t>   B    D   C   A    B   A</a:t>
            </a:r>
          </a:p>
        </p:txBody>
      </p:sp>
      <p:sp>
        <p:nvSpPr>
          <p:cNvPr id="57391" name="Text Box 47"/>
          <p:cNvSpPr txBox="1">
            <a:spLocks noChangeArrowheads="1"/>
          </p:cNvSpPr>
          <p:nvPr/>
        </p:nvSpPr>
        <p:spPr bwMode="auto">
          <a:xfrm>
            <a:off x="1370013" y="2209800"/>
            <a:ext cx="458787"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a:t>
            </a:r>
            <a:r>
              <a:rPr lang="en-US" sz="1600" b="1">
                <a:solidFill>
                  <a:schemeClr val="accent2"/>
                </a:solidFill>
                <a:latin typeface="Arial" charset="0"/>
              </a:rPr>
              <a:t>X</a:t>
            </a:r>
            <a:r>
              <a:rPr lang="en-US" sz="1600" b="1" baseline="-25000">
                <a:solidFill>
                  <a:schemeClr val="accent2"/>
                </a:solidFill>
                <a:latin typeface="Arial" charset="0"/>
              </a:rPr>
              <a:t>i</a:t>
            </a:r>
            <a:r>
              <a:rPr lang="en-US" sz="1600" b="1">
                <a:solidFill>
                  <a:schemeClr val="accent2"/>
                </a:solidFill>
                <a:latin typeface="Arial" charset="0"/>
              </a:rPr>
              <a:t>    A    B    C    B    D     A    B</a:t>
            </a:r>
          </a:p>
        </p:txBody>
      </p:sp>
      <p:sp>
        <p:nvSpPr>
          <p:cNvPr id="57392" name="Rectangle 48"/>
          <p:cNvSpPr>
            <a:spLocks noChangeArrowheads="1"/>
          </p:cNvSpPr>
          <p:nvPr/>
        </p:nvSpPr>
        <p:spPr bwMode="auto">
          <a:xfrm>
            <a:off x="2133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393" name="Rectangle 49"/>
          <p:cNvSpPr>
            <a:spLocks noChangeArrowheads="1"/>
          </p:cNvSpPr>
          <p:nvPr/>
        </p:nvSpPr>
        <p:spPr bwMode="auto">
          <a:xfrm>
            <a:off x="2514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394" name="Rectangle 50"/>
          <p:cNvSpPr>
            <a:spLocks noChangeArrowheads="1"/>
          </p:cNvSpPr>
          <p:nvPr/>
        </p:nvSpPr>
        <p:spPr bwMode="auto">
          <a:xfrm>
            <a:off x="2895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395" name="Rectangle 51"/>
          <p:cNvSpPr>
            <a:spLocks noChangeArrowheads="1"/>
          </p:cNvSpPr>
          <p:nvPr/>
        </p:nvSpPr>
        <p:spPr bwMode="auto">
          <a:xfrm>
            <a:off x="3276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396" name="Rectangle 52"/>
          <p:cNvSpPr>
            <a:spLocks noChangeArrowheads="1"/>
          </p:cNvSpPr>
          <p:nvPr/>
        </p:nvSpPr>
        <p:spPr bwMode="auto">
          <a:xfrm>
            <a:off x="3657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397" name="Rectangle 53"/>
          <p:cNvSpPr>
            <a:spLocks noChangeArrowheads="1"/>
          </p:cNvSpPr>
          <p:nvPr/>
        </p:nvSpPr>
        <p:spPr bwMode="auto">
          <a:xfrm>
            <a:off x="4038600" y="2286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398" name="Rectangle 54"/>
          <p:cNvSpPr>
            <a:spLocks noChangeArrowheads="1"/>
          </p:cNvSpPr>
          <p:nvPr/>
        </p:nvSpPr>
        <p:spPr bwMode="auto">
          <a:xfrm>
            <a:off x="1752600" y="2667000"/>
            <a:ext cx="381000" cy="381000"/>
          </a:xfrm>
          <a:prstGeom prst="rect">
            <a:avLst/>
          </a:prstGeom>
          <a:solidFill>
            <a:srgbClr val="33CC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399" name="Rectangle 55"/>
          <p:cNvSpPr>
            <a:spLocks noChangeArrowheads="1"/>
          </p:cNvSpPr>
          <p:nvPr/>
        </p:nvSpPr>
        <p:spPr bwMode="auto">
          <a:xfrm>
            <a:off x="2133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400" name="Rectangle 56"/>
          <p:cNvSpPr>
            <a:spLocks noChangeArrowheads="1"/>
          </p:cNvSpPr>
          <p:nvPr/>
        </p:nvSpPr>
        <p:spPr bwMode="auto">
          <a:xfrm>
            <a:off x="2514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401" name="Rectangle 57"/>
          <p:cNvSpPr>
            <a:spLocks noChangeArrowheads="1"/>
          </p:cNvSpPr>
          <p:nvPr/>
        </p:nvSpPr>
        <p:spPr bwMode="auto">
          <a:xfrm>
            <a:off x="2895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402" name="Rectangle 58"/>
          <p:cNvSpPr>
            <a:spLocks noChangeArrowheads="1"/>
          </p:cNvSpPr>
          <p:nvPr/>
        </p:nvSpPr>
        <p:spPr bwMode="auto">
          <a:xfrm>
            <a:off x="3276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7403" name="Rectangle 59"/>
          <p:cNvSpPr>
            <a:spLocks noChangeArrowheads="1"/>
          </p:cNvSpPr>
          <p:nvPr/>
        </p:nvSpPr>
        <p:spPr bwMode="auto">
          <a:xfrm>
            <a:off x="3657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7404" name="Rectangle 60"/>
          <p:cNvSpPr>
            <a:spLocks noChangeArrowheads="1"/>
          </p:cNvSpPr>
          <p:nvPr/>
        </p:nvSpPr>
        <p:spPr bwMode="auto">
          <a:xfrm>
            <a:off x="4038600" y="2667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7405" name="Rectangle 61"/>
          <p:cNvSpPr>
            <a:spLocks noChangeArrowheads="1"/>
          </p:cNvSpPr>
          <p:nvPr/>
        </p:nvSpPr>
        <p:spPr bwMode="auto">
          <a:xfrm>
            <a:off x="1752600" y="3048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406" name="Rectangle 62"/>
          <p:cNvSpPr>
            <a:spLocks noChangeArrowheads="1"/>
          </p:cNvSpPr>
          <p:nvPr/>
        </p:nvSpPr>
        <p:spPr bwMode="auto">
          <a:xfrm>
            <a:off x="2133600" y="3048000"/>
            <a:ext cx="381000" cy="381000"/>
          </a:xfrm>
          <a:prstGeom prst="rect">
            <a:avLst/>
          </a:prstGeom>
          <a:solidFill>
            <a:srgbClr val="33CC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7407" name="Rectangle 63"/>
          <p:cNvSpPr>
            <a:spLocks noChangeArrowheads="1"/>
          </p:cNvSpPr>
          <p:nvPr/>
        </p:nvSpPr>
        <p:spPr bwMode="auto">
          <a:xfrm>
            <a:off x="2514600" y="3048000"/>
            <a:ext cx="381000" cy="381000"/>
          </a:xfrm>
          <a:prstGeom prst="rect">
            <a:avLst/>
          </a:prstGeom>
          <a:solidFill>
            <a:srgbClr val="33CC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7408" name="Rectangle 64"/>
          <p:cNvSpPr>
            <a:spLocks noChangeArrowheads="1"/>
          </p:cNvSpPr>
          <p:nvPr/>
        </p:nvSpPr>
        <p:spPr bwMode="auto">
          <a:xfrm>
            <a:off x="2895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7409" name="Rectangle 65"/>
          <p:cNvSpPr>
            <a:spLocks noChangeArrowheads="1"/>
          </p:cNvSpPr>
          <p:nvPr/>
        </p:nvSpPr>
        <p:spPr bwMode="auto">
          <a:xfrm>
            <a:off x="3276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7410" name="Rectangle 66"/>
          <p:cNvSpPr>
            <a:spLocks noChangeArrowheads="1"/>
          </p:cNvSpPr>
          <p:nvPr/>
        </p:nvSpPr>
        <p:spPr bwMode="auto">
          <a:xfrm>
            <a:off x="3657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7411" name="Rectangle 67"/>
          <p:cNvSpPr>
            <a:spLocks noChangeArrowheads="1"/>
          </p:cNvSpPr>
          <p:nvPr/>
        </p:nvSpPr>
        <p:spPr bwMode="auto">
          <a:xfrm>
            <a:off x="4038600" y="3048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7412" name="Rectangle 68"/>
          <p:cNvSpPr>
            <a:spLocks noChangeArrowheads="1"/>
          </p:cNvSpPr>
          <p:nvPr/>
        </p:nvSpPr>
        <p:spPr bwMode="auto">
          <a:xfrm>
            <a:off x="1752600" y="3429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413" name="Rectangle 69"/>
          <p:cNvSpPr>
            <a:spLocks noChangeArrowheads="1"/>
          </p:cNvSpPr>
          <p:nvPr/>
        </p:nvSpPr>
        <p:spPr bwMode="auto">
          <a:xfrm>
            <a:off x="2133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7414" name="Rectangle 70"/>
          <p:cNvSpPr>
            <a:spLocks noChangeArrowheads="1"/>
          </p:cNvSpPr>
          <p:nvPr/>
        </p:nvSpPr>
        <p:spPr bwMode="auto">
          <a:xfrm>
            <a:off x="2514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7415" name="Rectangle 71"/>
          <p:cNvSpPr>
            <a:spLocks noChangeArrowheads="1"/>
          </p:cNvSpPr>
          <p:nvPr/>
        </p:nvSpPr>
        <p:spPr bwMode="auto">
          <a:xfrm>
            <a:off x="2895600" y="3429000"/>
            <a:ext cx="381000" cy="381000"/>
          </a:xfrm>
          <a:prstGeom prst="rect">
            <a:avLst/>
          </a:prstGeom>
          <a:solidFill>
            <a:srgbClr val="33CC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7416" name="Rectangle 72"/>
          <p:cNvSpPr>
            <a:spLocks noChangeArrowheads="1"/>
          </p:cNvSpPr>
          <p:nvPr/>
        </p:nvSpPr>
        <p:spPr bwMode="auto">
          <a:xfrm>
            <a:off x="3276600" y="3429000"/>
            <a:ext cx="381000" cy="381000"/>
          </a:xfrm>
          <a:prstGeom prst="rect">
            <a:avLst/>
          </a:prstGeom>
          <a:solidFill>
            <a:srgbClr val="33CC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7417" name="Rectangle 73"/>
          <p:cNvSpPr>
            <a:spLocks noChangeArrowheads="1"/>
          </p:cNvSpPr>
          <p:nvPr/>
        </p:nvSpPr>
        <p:spPr bwMode="auto">
          <a:xfrm>
            <a:off x="3657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7418" name="Rectangle 74"/>
          <p:cNvSpPr>
            <a:spLocks noChangeArrowheads="1"/>
          </p:cNvSpPr>
          <p:nvPr/>
        </p:nvSpPr>
        <p:spPr bwMode="auto">
          <a:xfrm>
            <a:off x="4038600" y="3429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7419" name="Rectangle 75"/>
          <p:cNvSpPr>
            <a:spLocks noChangeArrowheads="1"/>
          </p:cNvSpPr>
          <p:nvPr/>
        </p:nvSpPr>
        <p:spPr bwMode="auto">
          <a:xfrm>
            <a:off x="1752600" y="3810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420" name="Rectangle 76"/>
          <p:cNvSpPr>
            <a:spLocks noChangeArrowheads="1"/>
          </p:cNvSpPr>
          <p:nvPr/>
        </p:nvSpPr>
        <p:spPr bwMode="auto">
          <a:xfrm>
            <a:off x="2133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7421" name="Rectangle 77"/>
          <p:cNvSpPr>
            <a:spLocks noChangeArrowheads="1"/>
          </p:cNvSpPr>
          <p:nvPr/>
        </p:nvSpPr>
        <p:spPr bwMode="auto">
          <a:xfrm>
            <a:off x="2514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7422" name="Rectangle 78"/>
          <p:cNvSpPr>
            <a:spLocks noChangeArrowheads="1"/>
          </p:cNvSpPr>
          <p:nvPr/>
        </p:nvSpPr>
        <p:spPr bwMode="auto">
          <a:xfrm>
            <a:off x="2895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7423" name="Rectangle 79"/>
          <p:cNvSpPr>
            <a:spLocks noChangeArrowheads="1"/>
          </p:cNvSpPr>
          <p:nvPr/>
        </p:nvSpPr>
        <p:spPr bwMode="auto">
          <a:xfrm>
            <a:off x="3276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7424" name="Rectangle 80"/>
          <p:cNvSpPr>
            <a:spLocks noChangeArrowheads="1"/>
          </p:cNvSpPr>
          <p:nvPr/>
        </p:nvSpPr>
        <p:spPr bwMode="auto">
          <a:xfrm>
            <a:off x="3657600" y="3810000"/>
            <a:ext cx="381000" cy="381000"/>
          </a:xfrm>
          <a:prstGeom prst="rect">
            <a:avLst/>
          </a:prstGeom>
          <a:solidFill>
            <a:srgbClr val="33CC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7425" name="Rectangle 81"/>
          <p:cNvSpPr>
            <a:spLocks noChangeArrowheads="1"/>
          </p:cNvSpPr>
          <p:nvPr/>
        </p:nvSpPr>
        <p:spPr bwMode="auto">
          <a:xfrm>
            <a:off x="4038600" y="3810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7426" name="Rectangle 82"/>
          <p:cNvSpPr>
            <a:spLocks noChangeArrowheads="1"/>
          </p:cNvSpPr>
          <p:nvPr/>
        </p:nvSpPr>
        <p:spPr bwMode="auto">
          <a:xfrm>
            <a:off x="1752600" y="4191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427" name="Rectangle 83"/>
          <p:cNvSpPr>
            <a:spLocks noChangeArrowheads="1"/>
          </p:cNvSpPr>
          <p:nvPr/>
        </p:nvSpPr>
        <p:spPr bwMode="auto">
          <a:xfrm>
            <a:off x="2133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7428" name="Rectangle 84"/>
          <p:cNvSpPr>
            <a:spLocks noChangeArrowheads="1"/>
          </p:cNvSpPr>
          <p:nvPr/>
        </p:nvSpPr>
        <p:spPr bwMode="auto">
          <a:xfrm>
            <a:off x="2514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7429" name="Rectangle 85"/>
          <p:cNvSpPr>
            <a:spLocks noChangeArrowheads="1"/>
          </p:cNvSpPr>
          <p:nvPr/>
        </p:nvSpPr>
        <p:spPr bwMode="auto">
          <a:xfrm>
            <a:off x="2895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7430" name="Rectangle 86"/>
          <p:cNvSpPr>
            <a:spLocks noChangeArrowheads="1"/>
          </p:cNvSpPr>
          <p:nvPr/>
        </p:nvSpPr>
        <p:spPr bwMode="auto">
          <a:xfrm>
            <a:off x="3276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7431" name="Rectangle 87"/>
          <p:cNvSpPr>
            <a:spLocks noChangeArrowheads="1"/>
          </p:cNvSpPr>
          <p:nvPr/>
        </p:nvSpPr>
        <p:spPr bwMode="auto">
          <a:xfrm>
            <a:off x="3657600" y="4191000"/>
            <a:ext cx="381000" cy="381000"/>
          </a:xfrm>
          <a:prstGeom prst="rect">
            <a:avLst/>
          </a:prstGeom>
          <a:solidFill>
            <a:srgbClr val="33CC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7432" name="Rectangle 88"/>
          <p:cNvSpPr>
            <a:spLocks noChangeArrowheads="1"/>
          </p:cNvSpPr>
          <p:nvPr/>
        </p:nvSpPr>
        <p:spPr bwMode="auto">
          <a:xfrm>
            <a:off x="4038600" y="4191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7433" name="Rectangle 89"/>
          <p:cNvSpPr>
            <a:spLocks noChangeArrowheads="1"/>
          </p:cNvSpPr>
          <p:nvPr/>
        </p:nvSpPr>
        <p:spPr bwMode="auto">
          <a:xfrm>
            <a:off x="1752600" y="4572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434" name="Rectangle 90"/>
          <p:cNvSpPr>
            <a:spLocks noChangeArrowheads="1"/>
          </p:cNvSpPr>
          <p:nvPr/>
        </p:nvSpPr>
        <p:spPr bwMode="auto">
          <a:xfrm>
            <a:off x="2133600" y="4572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7435" name="Rectangle 91"/>
          <p:cNvSpPr>
            <a:spLocks noChangeArrowheads="1"/>
          </p:cNvSpPr>
          <p:nvPr/>
        </p:nvSpPr>
        <p:spPr bwMode="auto">
          <a:xfrm>
            <a:off x="2514600" y="4572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7436" name="Rectangle 92"/>
          <p:cNvSpPr>
            <a:spLocks noChangeArrowheads="1"/>
          </p:cNvSpPr>
          <p:nvPr/>
        </p:nvSpPr>
        <p:spPr bwMode="auto">
          <a:xfrm>
            <a:off x="2895600" y="4572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7437" name="Rectangle 93"/>
          <p:cNvSpPr>
            <a:spLocks noChangeArrowheads="1"/>
          </p:cNvSpPr>
          <p:nvPr/>
        </p:nvSpPr>
        <p:spPr bwMode="auto">
          <a:xfrm>
            <a:off x="3276600" y="4572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7438" name="Rectangle 94"/>
          <p:cNvSpPr>
            <a:spLocks noChangeArrowheads="1"/>
          </p:cNvSpPr>
          <p:nvPr/>
        </p:nvSpPr>
        <p:spPr bwMode="auto">
          <a:xfrm>
            <a:off x="3657600" y="4572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7439" name="Rectangle 95"/>
          <p:cNvSpPr>
            <a:spLocks noChangeArrowheads="1"/>
          </p:cNvSpPr>
          <p:nvPr/>
        </p:nvSpPr>
        <p:spPr bwMode="auto">
          <a:xfrm>
            <a:off x="4038600" y="4572000"/>
            <a:ext cx="381000" cy="381000"/>
          </a:xfrm>
          <a:prstGeom prst="rect">
            <a:avLst/>
          </a:prstGeom>
          <a:solidFill>
            <a:srgbClr val="33CC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4</a:t>
            </a:r>
          </a:p>
        </p:txBody>
      </p:sp>
      <p:sp>
        <p:nvSpPr>
          <p:cNvPr id="57440" name="Rectangle 96"/>
          <p:cNvSpPr>
            <a:spLocks noChangeArrowheads="1"/>
          </p:cNvSpPr>
          <p:nvPr/>
        </p:nvSpPr>
        <p:spPr bwMode="auto">
          <a:xfrm>
            <a:off x="1752600" y="4953000"/>
            <a:ext cx="3810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0</a:t>
            </a:r>
          </a:p>
        </p:txBody>
      </p:sp>
      <p:sp>
        <p:nvSpPr>
          <p:cNvPr id="57441" name="Rectangle 97"/>
          <p:cNvSpPr>
            <a:spLocks noChangeArrowheads="1"/>
          </p:cNvSpPr>
          <p:nvPr/>
        </p:nvSpPr>
        <p:spPr bwMode="auto">
          <a:xfrm>
            <a:off x="2133600" y="4953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1</a:t>
            </a:r>
          </a:p>
        </p:txBody>
      </p:sp>
      <p:sp>
        <p:nvSpPr>
          <p:cNvPr id="57442" name="Rectangle 98"/>
          <p:cNvSpPr>
            <a:spLocks noChangeArrowheads="1"/>
          </p:cNvSpPr>
          <p:nvPr/>
        </p:nvSpPr>
        <p:spPr bwMode="auto">
          <a:xfrm>
            <a:off x="2514600" y="4953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7443" name="Rectangle 99"/>
          <p:cNvSpPr>
            <a:spLocks noChangeArrowheads="1"/>
          </p:cNvSpPr>
          <p:nvPr/>
        </p:nvSpPr>
        <p:spPr bwMode="auto">
          <a:xfrm>
            <a:off x="2895600" y="4953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2</a:t>
            </a:r>
          </a:p>
        </p:txBody>
      </p:sp>
      <p:sp>
        <p:nvSpPr>
          <p:cNvPr id="57444" name="Rectangle 100"/>
          <p:cNvSpPr>
            <a:spLocks noChangeArrowheads="1"/>
          </p:cNvSpPr>
          <p:nvPr/>
        </p:nvSpPr>
        <p:spPr bwMode="auto">
          <a:xfrm>
            <a:off x="3276600" y="4953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3</a:t>
            </a:r>
          </a:p>
        </p:txBody>
      </p:sp>
      <p:sp>
        <p:nvSpPr>
          <p:cNvPr id="57445" name="Rectangle 101"/>
          <p:cNvSpPr>
            <a:spLocks noChangeArrowheads="1"/>
          </p:cNvSpPr>
          <p:nvPr/>
        </p:nvSpPr>
        <p:spPr bwMode="auto">
          <a:xfrm>
            <a:off x="3657600" y="4953000"/>
            <a:ext cx="381000" cy="381000"/>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4</a:t>
            </a:r>
          </a:p>
        </p:txBody>
      </p:sp>
      <p:sp>
        <p:nvSpPr>
          <p:cNvPr id="57446" name="Rectangle 102"/>
          <p:cNvSpPr>
            <a:spLocks noChangeArrowheads="1"/>
          </p:cNvSpPr>
          <p:nvPr/>
        </p:nvSpPr>
        <p:spPr bwMode="auto">
          <a:xfrm>
            <a:off x="4038600" y="4953000"/>
            <a:ext cx="381000" cy="381000"/>
          </a:xfrm>
          <a:prstGeom prst="rect">
            <a:avLst/>
          </a:prstGeom>
          <a:solidFill>
            <a:srgbClr val="33CC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a:latin typeface="Arial" charset="0"/>
              </a:rPr>
              <a:t>4</a:t>
            </a:r>
          </a:p>
        </p:txBody>
      </p:sp>
      <p:sp>
        <p:nvSpPr>
          <p:cNvPr id="57447" name="Text Box 103"/>
          <p:cNvSpPr txBox="1">
            <a:spLocks noChangeArrowheads="1"/>
          </p:cNvSpPr>
          <p:nvPr/>
        </p:nvSpPr>
        <p:spPr bwMode="auto">
          <a:xfrm>
            <a:off x="5638800" y="2362200"/>
            <a:ext cx="2438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1    2    3    4    5    6</a:t>
            </a:r>
          </a:p>
        </p:txBody>
      </p:sp>
      <p:sp>
        <p:nvSpPr>
          <p:cNvPr id="57448" name="Text Box 104"/>
          <p:cNvSpPr txBox="1">
            <a:spLocks noChangeArrowheads="1"/>
          </p:cNvSpPr>
          <p:nvPr/>
        </p:nvSpPr>
        <p:spPr bwMode="auto">
          <a:xfrm>
            <a:off x="5180013" y="2590800"/>
            <a:ext cx="458787"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1    2    3    4    5    6    7</a:t>
            </a:r>
          </a:p>
        </p:txBody>
      </p:sp>
      <p:sp>
        <p:nvSpPr>
          <p:cNvPr id="57449" name="Text Box 105"/>
          <p:cNvSpPr txBox="1">
            <a:spLocks noChangeArrowheads="1"/>
          </p:cNvSpPr>
          <p:nvPr/>
        </p:nvSpPr>
        <p:spPr bwMode="auto">
          <a:xfrm>
            <a:off x="1676400" y="1600200"/>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a:latin typeface="Arial" charset="0"/>
              </a:rPr>
              <a:t>  0    1    2    3    4    5    6</a:t>
            </a:r>
          </a:p>
        </p:txBody>
      </p:sp>
      <p:sp>
        <p:nvSpPr>
          <p:cNvPr id="57450" name="Text Box 106"/>
          <p:cNvSpPr txBox="1">
            <a:spLocks noChangeArrowheads="1"/>
          </p:cNvSpPr>
          <p:nvPr/>
        </p:nvSpPr>
        <p:spPr bwMode="auto">
          <a:xfrm>
            <a:off x="989013" y="2286000"/>
            <a:ext cx="458787"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eaLnBrk="1" hangingPunct="1">
              <a:spcBef>
                <a:spcPct val="50000"/>
              </a:spcBef>
            </a:pPr>
            <a:r>
              <a:rPr lang="en-US">
                <a:latin typeface="Arial" charset="0"/>
              </a:rPr>
              <a:t>  0    1    2    3    4    5    6    7</a:t>
            </a:r>
          </a:p>
        </p:txBody>
      </p:sp>
      <p:sp>
        <p:nvSpPr>
          <p:cNvPr id="57451" name="Line 107"/>
          <p:cNvSpPr>
            <a:spLocks noChangeShapeType="1"/>
          </p:cNvSpPr>
          <p:nvPr/>
        </p:nvSpPr>
        <p:spPr bwMode="auto">
          <a:xfrm flipV="1">
            <a:off x="5867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52" name="Line 108"/>
          <p:cNvSpPr>
            <a:spLocks noChangeShapeType="1"/>
          </p:cNvSpPr>
          <p:nvPr/>
        </p:nvSpPr>
        <p:spPr bwMode="auto">
          <a:xfrm flipV="1">
            <a:off x="6248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53" name="Line 109"/>
          <p:cNvSpPr>
            <a:spLocks noChangeShapeType="1"/>
          </p:cNvSpPr>
          <p:nvPr/>
        </p:nvSpPr>
        <p:spPr bwMode="auto">
          <a:xfrm flipV="1">
            <a:off x="6629400" y="2743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54" name="Line 110"/>
          <p:cNvSpPr>
            <a:spLocks noChangeShapeType="1"/>
          </p:cNvSpPr>
          <p:nvPr/>
        </p:nvSpPr>
        <p:spPr bwMode="auto">
          <a:xfrm flipH="1" flipV="1">
            <a:off x="6934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55" name="Line 111"/>
          <p:cNvSpPr>
            <a:spLocks noChangeShapeType="1"/>
          </p:cNvSpPr>
          <p:nvPr/>
        </p:nvSpPr>
        <p:spPr bwMode="auto">
          <a:xfrm flipH="1">
            <a:off x="7258050" y="2867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56" name="Line 112"/>
          <p:cNvSpPr>
            <a:spLocks noChangeShapeType="1"/>
          </p:cNvSpPr>
          <p:nvPr/>
        </p:nvSpPr>
        <p:spPr bwMode="auto">
          <a:xfrm flipH="1" flipV="1">
            <a:off x="7696200" y="2743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57" name="Line 113"/>
          <p:cNvSpPr>
            <a:spLocks noChangeShapeType="1"/>
          </p:cNvSpPr>
          <p:nvPr/>
        </p:nvSpPr>
        <p:spPr bwMode="auto">
          <a:xfrm flipH="1" flipV="1">
            <a:off x="5791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58" name="Line 114"/>
          <p:cNvSpPr>
            <a:spLocks noChangeShapeType="1"/>
          </p:cNvSpPr>
          <p:nvPr/>
        </p:nvSpPr>
        <p:spPr bwMode="auto">
          <a:xfrm flipH="1">
            <a:off x="6096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59" name="Line 115"/>
          <p:cNvSpPr>
            <a:spLocks noChangeShapeType="1"/>
          </p:cNvSpPr>
          <p:nvPr/>
        </p:nvSpPr>
        <p:spPr bwMode="auto">
          <a:xfrm flipH="1">
            <a:off x="6477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60" name="Line 116"/>
          <p:cNvSpPr>
            <a:spLocks noChangeShapeType="1"/>
          </p:cNvSpPr>
          <p:nvPr/>
        </p:nvSpPr>
        <p:spPr bwMode="auto">
          <a:xfrm flipV="1">
            <a:off x="7029450" y="3124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61" name="Line 117"/>
          <p:cNvSpPr>
            <a:spLocks noChangeShapeType="1"/>
          </p:cNvSpPr>
          <p:nvPr/>
        </p:nvSpPr>
        <p:spPr bwMode="auto">
          <a:xfrm flipH="1" flipV="1">
            <a:off x="7315200" y="3124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62" name="Line 118"/>
          <p:cNvSpPr>
            <a:spLocks noChangeShapeType="1"/>
          </p:cNvSpPr>
          <p:nvPr/>
        </p:nvSpPr>
        <p:spPr bwMode="auto">
          <a:xfrm flipH="1">
            <a:off x="7620000" y="3248025"/>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63" name="Line 119"/>
          <p:cNvSpPr>
            <a:spLocks noChangeShapeType="1"/>
          </p:cNvSpPr>
          <p:nvPr/>
        </p:nvSpPr>
        <p:spPr bwMode="auto">
          <a:xfrm flipV="1">
            <a:off x="5867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64" name="Line 120"/>
          <p:cNvSpPr>
            <a:spLocks noChangeShapeType="1"/>
          </p:cNvSpPr>
          <p:nvPr/>
        </p:nvSpPr>
        <p:spPr bwMode="auto">
          <a:xfrm flipV="1">
            <a:off x="6248400"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65" name="Line 121"/>
          <p:cNvSpPr>
            <a:spLocks noChangeShapeType="1"/>
          </p:cNvSpPr>
          <p:nvPr/>
        </p:nvSpPr>
        <p:spPr bwMode="auto">
          <a:xfrm flipH="1" flipV="1">
            <a:off x="6553200" y="3505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66" name="Line 122"/>
          <p:cNvSpPr>
            <a:spLocks noChangeShapeType="1"/>
          </p:cNvSpPr>
          <p:nvPr/>
        </p:nvSpPr>
        <p:spPr bwMode="auto">
          <a:xfrm flipH="1">
            <a:off x="6886575" y="3614738"/>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67" name="Line 123"/>
          <p:cNvSpPr>
            <a:spLocks noChangeShapeType="1"/>
          </p:cNvSpPr>
          <p:nvPr/>
        </p:nvSpPr>
        <p:spPr bwMode="auto">
          <a:xfrm flipV="1">
            <a:off x="7434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68" name="Line 124"/>
          <p:cNvSpPr>
            <a:spLocks noChangeShapeType="1"/>
          </p:cNvSpPr>
          <p:nvPr/>
        </p:nvSpPr>
        <p:spPr bwMode="auto">
          <a:xfrm flipV="1">
            <a:off x="7815263" y="3505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69" name="Line 125"/>
          <p:cNvSpPr>
            <a:spLocks noChangeShapeType="1"/>
          </p:cNvSpPr>
          <p:nvPr/>
        </p:nvSpPr>
        <p:spPr bwMode="auto">
          <a:xfrm flipH="1" flipV="1">
            <a:off x="5791200" y="3886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70" name="Line 126"/>
          <p:cNvSpPr>
            <a:spLocks noChangeShapeType="1"/>
          </p:cNvSpPr>
          <p:nvPr/>
        </p:nvSpPr>
        <p:spPr bwMode="auto">
          <a:xfrm flipV="1">
            <a:off x="6291263"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71" name="Line 127"/>
          <p:cNvSpPr>
            <a:spLocks noChangeShapeType="1"/>
          </p:cNvSpPr>
          <p:nvPr/>
        </p:nvSpPr>
        <p:spPr bwMode="auto">
          <a:xfrm flipV="1">
            <a:off x="6657975"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72" name="Line 128"/>
          <p:cNvSpPr>
            <a:spLocks noChangeShapeType="1"/>
          </p:cNvSpPr>
          <p:nvPr/>
        </p:nvSpPr>
        <p:spPr bwMode="auto">
          <a:xfrm flipV="1">
            <a:off x="7053263" y="3886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73" name="Line 129"/>
          <p:cNvSpPr>
            <a:spLocks noChangeShapeType="1"/>
          </p:cNvSpPr>
          <p:nvPr/>
        </p:nvSpPr>
        <p:spPr bwMode="auto">
          <a:xfrm flipH="1" flipV="1">
            <a:off x="7315200" y="3886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74" name="Line 130"/>
          <p:cNvSpPr>
            <a:spLocks noChangeShapeType="1"/>
          </p:cNvSpPr>
          <p:nvPr/>
        </p:nvSpPr>
        <p:spPr bwMode="auto">
          <a:xfrm flipH="1">
            <a:off x="7620000" y="4005263"/>
            <a:ext cx="304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75" name="Line 131"/>
          <p:cNvSpPr>
            <a:spLocks noChangeShapeType="1"/>
          </p:cNvSpPr>
          <p:nvPr/>
        </p:nvSpPr>
        <p:spPr bwMode="auto">
          <a:xfrm flipV="1">
            <a:off x="5910263" y="4267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76" name="Line 132"/>
          <p:cNvSpPr>
            <a:spLocks noChangeShapeType="1"/>
          </p:cNvSpPr>
          <p:nvPr/>
        </p:nvSpPr>
        <p:spPr bwMode="auto">
          <a:xfrm flipH="1" flipV="1">
            <a:off x="6172200" y="4267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77" name="Line 133"/>
          <p:cNvSpPr>
            <a:spLocks noChangeShapeType="1"/>
          </p:cNvSpPr>
          <p:nvPr/>
        </p:nvSpPr>
        <p:spPr bwMode="auto">
          <a:xfrm flipV="1">
            <a:off x="6657975" y="4267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78" name="Line 134"/>
          <p:cNvSpPr>
            <a:spLocks noChangeShapeType="1"/>
          </p:cNvSpPr>
          <p:nvPr/>
        </p:nvSpPr>
        <p:spPr bwMode="auto">
          <a:xfrm flipV="1">
            <a:off x="7053263" y="4267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79" name="Line 135"/>
          <p:cNvSpPr>
            <a:spLocks noChangeShapeType="1"/>
          </p:cNvSpPr>
          <p:nvPr/>
        </p:nvSpPr>
        <p:spPr bwMode="auto">
          <a:xfrm flipV="1">
            <a:off x="7419975" y="4267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80" name="Line 136"/>
          <p:cNvSpPr>
            <a:spLocks noChangeShapeType="1"/>
          </p:cNvSpPr>
          <p:nvPr/>
        </p:nvSpPr>
        <p:spPr bwMode="auto">
          <a:xfrm flipV="1">
            <a:off x="7800975" y="4267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81" name="Line 137"/>
          <p:cNvSpPr>
            <a:spLocks noChangeShapeType="1"/>
          </p:cNvSpPr>
          <p:nvPr/>
        </p:nvSpPr>
        <p:spPr bwMode="auto">
          <a:xfrm flipV="1">
            <a:off x="5915025" y="4648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82" name="Line 138"/>
          <p:cNvSpPr>
            <a:spLocks noChangeShapeType="1"/>
          </p:cNvSpPr>
          <p:nvPr/>
        </p:nvSpPr>
        <p:spPr bwMode="auto">
          <a:xfrm flipV="1">
            <a:off x="6305550" y="4648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83" name="Line 139"/>
          <p:cNvSpPr>
            <a:spLocks noChangeShapeType="1"/>
          </p:cNvSpPr>
          <p:nvPr/>
        </p:nvSpPr>
        <p:spPr bwMode="auto">
          <a:xfrm flipV="1">
            <a:off x="6672263" y="4648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84" name="Line 140"/>
          <p:cNvSpPr>
            <a:spLocks noChangeShapeType="1"/>
          </p:cNvSpPr>
          <p:nvPr/>
        </p:nvSpPr>
        <p:spPr bwMode="auto">
          <a:xfrm flipH="1" flipV="1">
            <a:off x="6934200" y="4648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85" name="Line 141"/>
          <p:cNvSpPr>
            <a:spLocks noChangeShapeType="1"/>
          </p:cNvSpPr>
          <p:nvPr/>
        </p:nvSpPr>
        <p:spPr bwMode="auto">
          <a:xfrm flipV="1">
            <a:off x="7434263" y="4648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86" name="Line 142"/>
          <p:cNvSpPr>
            <a:spLocks noChangeShapeType="1"/>
          </p:cNvSpPr>
          <p:nvPr/>
        </p:nvSpPr>
        <p:spPr bwMode="auto">
          <a:xfrm flipH="1" flipV="1">
            <a:off x="7696200" y="4648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87" name="Line 143"/>
          <p:cNvSpPr>
            <a:spLocks noChangeShapeType="1"/>
          </p:cNvSpPr>
          <p:nvPr/>
        </p:nvSpPr>
        <p:spPr bwMode="auto">
          <a:xfrm flipH="1" flipV="1">
            <a:off x="5791200" y="5029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88" name="Line 144"/>
          <p:cNvSpPr>
            <a:spLocks noChangeShapeType="1"/>
          </p:cNvSpPr>
          <p:nvPr/>
        </p:nvSpPr>
        <p:spPr bwMode="auto">
          <a:xfrm flipV="1">
            <a:off x="6310313" y="5029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89" name="Line 145"/>
          <p:cNvSpPr>
            <a:spLocks noChangeShapeType="1"/>
          </p:cNvSpPr>
          <p:nvPr/>
        </p:nvSpPr>
        <p:spPr bwMode="auto">
          <a:xfrm flipV="1">
            <a:off x="6657975" y="5029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90" name="Line 146"/>
          <p:cNvSpPr>
            <a:spLocks noChangeShapeType="1"/>
          </p:cNvSpPr>
          <p:nvPr/>
        </p:nvSpPr>
        <p:spPr bwMode="auto">
          <a:xfrm flipV="1">
            <a:off x="7053263" y="5029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91" name="Line 147"/>
          <p:cNvSpPr>
            <a:spLocks noChangeShapeType="1"/>
          </p:cNvSpPr>
          <p:nvPr/>
        </p:nvSpPr>
        <p:spPr bwMode="auto">
          <a:xfrm flipH="1" flipV="1">
            <a:off x="7315200" y="50292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92" name="Line 148"/>
          <p:cNvSpPr>
            <a:spLocks noChangeShapeType="1"/>
          </p:cNvSpPr>
          <p:nvPr/>
        </p:nvSpPr>
        <p:spPr bwMode="auto">
          <a:xfrm flipV="1">
            <a:off x="7829550" y="50292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493" name="Oval 149"/>
          <p:cNvSpPr>
            <a:spLocks noChangeArrowheads="1"/>
          </p:cNvSpPr>
          <p:nvPr/>
        </p:nvSpPr>
        <p:spPr bwMode="auto">
          <a:xfrm>
            <a:off x="4114800" y="4648200"/>
            <a:ext cx="228600" cy="228600"/>
          </a:xfrm>
          <a:prstGeom prst="ellipse">
            <a:avLst/>
          </a:prstGeom>
          <a:solidFill>
            <a:schemeClr val="accent1">
              <a:alpha val="0"/>
            </a:scheme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494" name="Oval 150"/>
          <p:cNvSpPr>
            <a:spLocks noChangeArrowheads="1"/>
          </p:cNvSpPr>
          <p:nvPr/>
        </p:nvSpPr>
        <p:spPr bwMode="auto">
          <a:xfrm>
            <a:off x="3733800" y="3886200"/>
            <a:ext cx="228600" cy="228600"/>
          </a:xfrm>
          <a:prstGeom prst="ellipse">
            <a:avLst/>
          </a:prstGeom>
          <a:solidFill>
            <a:schemeClr val="accent1">
              <a:alpha val="0"/>
            </a:scheme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495" name="Oval 151"/>
          <p:cNvSpPr>
            <a:spLocks noChangeArrowheads="1"/>
          </p:cNvSpPr>
          <p:nvPr/>
        </p:nvSpPr>
        <p:spPr bwMode="auto">
          <a:xfrm>
            <a:off x="2971800" y="3505200"/>
            <a:ext cx="228600" cy="228600"/>
          </a:xfrm>
          <a:prstGeom prst="ellipse">
            <a:avLst/>
          </a:prstGeom>
          <a:solidFill>
            <a:schemeClr val="accent1">
              <a:alpha val="0"/>
            </a:scheme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496" name="Oval 152"/>
          <p:cNvSpPr>
            <a:spLocks noChangeArrowheads="1"/>
          </p:cNvSpPr>
          <p:nvPr/>
        </p:nvSpPr>
        <p:spPr bwMode="auto">
          <a:xfrm>
            <a:off x="2209800" y="3124200"/>
            <a:ext cx="228600" cy="228600"/>
          </a:xfrm>
          <a:prstGeom prst="ellipse">
            <a:avLst/>
          </a:prstGeom>
          <a:solidFill>
            <a:schemeClr val="accent1">
              <a:alpha val="0"/>
            </a:schemeClr>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0086094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7496"/>
                                        </p:tgtEl>
                                        <p:attrNameLst>
                                          <p:attrName>style.visibility</p:attrName>
                                        </p:attrNameLst>
                                      </p:cBhvr>
                                      <p:to>
                                        <p:strVal val="visible"/>
                                      </p:to>
                                    </p:set>
                                    <p:animEffect transition="in" filter="blinds(horizontal)">
                                      <p:cBhvr>
                                        <p:cTn id="7" dur="500"/>
                                        <p:tgtEl>
                                          <p:spTgt spid="5749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7495"/>
                                        </p:tgtEl>
                                        <p:attrNameLst>
                                          <p:attrName>style.visibility</p:attrName>
                                        </p:attrNameLst>
                                      </p:cBhvr>
                                      <p:to>
                                        <p:strVal val="visible"/>
                                      </p:to>
                                    </p:set>
                                    <p:animEffect transition="in" filter="blinds(horizontal)">
                                      <p:cBhvr>
                                        <p:cTn id="10" dur="500"/>
                                        <p:tgtEl>
                                          <p:spTgt spid="57495"/>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57494"/>
                                        </p:tgtEl>
                                        <p:attrNameLst>
                                          <p:attrName>style.visibility</p:attrName>
                                        </p:attrNameLst>
                                      </p:cBhvr>
                                      <p:to>
                                        <p:strVal val="visible"/>
                                      </p:to>
                                    </p:set>
                                    <p:animEffect transition="in" filter="blinds(horizontal)">
                                      <p:cBhvr>
                                        <p:cTn id="13" dur="500"/>
                                        <p:tgtEl>
                                          <p:spTgt spid="57494"/>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57493"/>
                                        </p:tgtEl>
                                        <p:attrNameLst>
                                          <p:attrName>style.visibility</p:attrName>
                                        </p:attrNameLst>
                                      </p:cBhvr>
                                      <p:to>
                                        <p:strVal val="visible"/>
                                      </p:to>
                                    </p:set>
                                    <p:animEffect transition="in" filter="blinds(horizontal)">
                                      <p:cBhvr>
                                        <p:cTn id="16" dur="500"/>
                                        <p:tgtEl>
                                          <p:spTgt spid="574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493" grpId="0" animBg="1"/>
      <p:bldP spid="57494" grpId="0" animBg="1"/>
      <p:bldP spid="57495" grpId="0" animBg="1"/>
      <p:bldP spid="5749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Programming</a:t>
            </a:r>
            <a:br>
              <a:rPr lang="en-US" dirty="0" smtClean="0"/>
            </a:br>
            <a:r>
              <a:rPr lang="en-US" sz="3200" dirty="0" smtClean="0"/>
              <a:t>(Example: Fibonacci sequence)</a:t>
            </a:r>
            <a:endParaRPr lang="en-US" sz="3200" dirty="0"/>
          </a:p>
        </p:txBody>
      </p:sp>
      <p:sp>
        <p:nvSpPr>
          <p:cNvPr id="4" name="Content Placeholder 3"/>
          <p:cNvSpPr>
            <a:spLocks noGrp="1"/>
          </p:cNvSpPr>
          <p:nvPr>
            <p:ph idx="1"/>
          </p:nvPr>
        </p:nvSpPr>
        <p:spPr>
          <a:xfrm>
            <a:off x="457200" y="3200400"/>
            <a:ext cx="8229600" cy="2930525"/>
          </a:xfrm>
        </p:spPr>
        <p:txBody>
          <a:bodyPr/>
          <a:lstStyle/>
          <a:p>
            <a:pPr>
              <a:buClr>
                <a:schemeClr val="tx2"/>
              </a:buClr>
            </a:pPr>
            <a:r>
              <a:rPr lang="en-US" sz="2000" dirty="0" smtClean="0"/>
              <a:t>Notice that if we call, say, fib(5), we produce a call tree that calls the function on the same value many different times. In particular, fib(2) was calculated three times from scratch. In larger examples, many more values of fib, or </a:t>
            </a:r>
            <a:r>
              <a:rPr lang="en-US" sz="2000" i="1" dirty="0" err="1" smtClean="0"/>
              <a:t>subproblems</a:t>
            </a:r>
            <a:r>
              <a:rPr lang="en-US" sz="2000" dirty="0" smtClean="0"/>
              <a:t>, are recalculated, leading to an exponential time algorithm.</a:t>
            </a:r>
          </a:p>
          <a:p>
            <a:pPr lvl="1">
              <a:buFont typeface="+mj-lt"/>
              <a:buAutoNum type="arabicPeriod"/>
            </a:pPr>
            <a:r>
              <a:rPr lang="en-US" sz="1200" dirty="0" smtClean="0"/>
              <a:t>fib(5)</a:t>
            </a:r>
          </a:p>
          <a:p>
            <a:pPr lvl="1">
              <a:buFont typeface="+mj-lt"/>
              <a:buAutoNum type="arabicPeriod"/>
            </a:pPr>
            <a:r>
              <a:rPr lang="en-US" sz="1200" dirty="0" smtClean="0"/>
              <a:t>fib(4) + </a:t>
            </a:r>
            <a:r>
              <a:rPr lang="en-US" sz="1200" dirty="0" smtClean="0">
                <a:solidFill>
                  <a:srgbClr val="0070C0"/>
                </a:solidFill>
              </a:rPr>
              <a:t>fib(3)</a:t>
            </a:r>
          </a:p>
          <a:p>
            <a:pPr lvl="1">
              <a:buFont typeface="+mj-lt"/>
              <a:buAutoNum type="arabicPeriod"/>
            </a:pPr>
            <a:r>
              <a:rPr lang="en-US" sz="1200" dirty="0" smtClean="0"/>
              <a:t>(</a:t>
            </a:r>
            <a:r>
              <a:rPr lang="en-US" sz="1200" dirty="0" smtClean="0">
                <a:solidFill>
                  <a:srgbClr val="0070C0"/>
                </a:solidFill>
              </a:rPr>
              <a:t>fib(3) </a:t>
            </a:r>
            <a:r>
              <a:rPr lang="en-US" sz="1200" dirty="0" smtClean="0"/>
              <a:t>+ </a:t>
            </a:r>
            <a:r>
              <a:rPr lang="en-US" sz="1200" dirty="0" smtClean="0">
                <a:solidFill>
                  <a:srgbClr val="FF0000"/>
                </a:solidFill>
              </a:rPr>
              <a:t>fib(2)</a:t>
            </a:r>
            <a:r>
              <a:rPr lang="en-US" sz="1200" dirty="0" smtClean="0"/>
              <a:t>) + (</a:t>
            </a:r>
            <a:r>
              <a:rPr lang="en-US" sz="1200" dirty="0" smtClean="0">
                <a:solidFill>
                  <a:srgbClr val="FF0000"/>
                </a:solidFill>
              </a:rPr>
              <a:t>fib(2) </a:t>
            </a:r>
            <a:r>
              <a:rPr lang="en-US" sz="1200" dirty="0" smtClean="0"/>
              <a:t>+ fib(1))</a:t>
            </a:r>
          </a:p>
          <a:p>
            <a:pPr lvl="1">
              <a:buFont typeface="+mj-lt"/>
              <a:buAutoNum type="arabicPeriod"/>
            </a:pPr>
            <a:r>
              <a:rPr lang="en-US" sz="1200" dirty="0" smtClean="0"/>
              <a:t>( </a:t>
            </a:r>
            <a:r>
              <a:rPr lang="en-US" sz="1200" dirty="0" smtClean="0">
                <a:solidFill>
                  <a:srgbClr val="FF0000"/>
                </a:solidFill>
              </a:rPr>
              <a:t>(fib(2) </a:t>
            </a:r>
            <a:r>
              <a:rPr lang="en-US" sz="1200" dirty="0" smtClean="0"/>
              <a:t>+ fib(1)) + (fib(1) + fib(0))) + ((fib(1) + fib(0)) + fib(1))</a:t>
            </a:r>
          </a:p>
          <a:p>
            <a:pPr lvl="1">
              <a:buFont typeface="+mj-lt"/>
              <a:buAutoNum type="arabicPeriod"/>
            </a:pPr>
            <a:r>
              <a:rPr lang="en-US" sz="1200" dirty="0" smtClean="0"/>
              <a:t>(((fib(1) + fib(0)) + fib(1)) + (fib(1) + fib(0))) + ((fib(1) + fib(0)) + fib(1))</a:t>
            </a:r>
            <a:endParaRPr lang="en-US" sz="800" dirty="0" smtClean="0"/>
          </a:p>
          <a:p>
            <a:r>
              <a:rPr lang="en-US" sz="2000" dirty="0" smtClean="0"/>
              <a:t/>
            </a:r>
            <a:br>
              <a:rPr lang="en-US" sz="2000" dirty="0" smtClean="0"/>
            </a:br>
            <a:endParaRPr lang="en-US" sz="2000" dirty="0" smtClean="0"/>
          </a:p>
        </p:txBody>
      </p:sp>
      <p:sp>
        <p:nvSpPr>
          <p:cNvPr id="5" name="Content Placeholder 2"/>
          <p:cNvSpPr txBox="1">
            <a:spLocks/>
          </p:cNvSpPr>
          <p:nvPr/>
        </p:nvSpPr>
        <p:spPr bwMode="auto">
          <a:xfrm>
            <a:off x="457200" y="1600200"/>
            <a:ext cx="8229600" cy="1524000"/>
          </a:xfrm>
          <a:prstGeom prst="rect">
            <a:avLst/>
          </a:prstGeom>
          <a:no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en-US" sz="1100" b="0" i="0" u="none" strike="noStrike" kern="0" cap="none" spc="0" normalizeH="0" baseline="0" noProof="0" dirty="0" err="1" smtClean="0">
                <a:ln>
                  <a:noFill/>
                </a:ln>
                <a:solidFill>
                  <a:schemeClr val="tx1"/>
                </a:solidFill>
                <a:effectLst/>
                <a:uLnTx/>
                <a:uFillTx/>
                <a:latin typeface="Courier New" pitchFamily="49" charset="0"/>
                <a:ea typeface="+mn-ea"/>
                <a:cs typeface="Courier New" pitchFamily="49" charset="0"/>
              </a:rPr>
              <a:t>int</a:t>
            </a: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 fib(</a:t>
            </a:r>
            <a:r>
              <a:rPr kumimoji="0" lang="en-US" sz="1100" b="0" i="0" u="none" strike="noStrike" kern="0" cap="none" spc="0" normalizeH="0" baseline="0" noProof="0" dirty="0" err="1" smtClean="0">
                <a:ln>
                  <a:noFill/>
                </a:ln>
                <a:solidFill>
                  <a:schemeClr val="tx1"/>
                </a:solidFill>
                <a:effectLst/>
                <a:uLnTx/>
                <a:uFillTx/>
                <a:latin typeface="Courier New" pitchFamily="49" charset="0"/>
                <a:ea typeface="+mn-ea"/>
                <a:cs typeface="Courier New" pitchFamily="49" charset="0"/>
              </a:rPr>
              <a:t>int</a:t>
            </a: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 n)</a:t>
            </a: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a:t>
            </a: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		if n==0 or n==1</a:t>
            </a: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			return 1;</a:t>
            </a: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		else</a:t>
            </a: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			return fib(n-1)+ fib(n-2);</a:t>
            </a: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a:t>
            </a:r>
            <a:endParaRPr kumimoji="0" lang="en-US" sz="1100" b="0" i="0" u="none" strike="noStrike" kern="0" cap="none" spc="0" normalizeH="0" baseline="0" noProof="0" dirty="0">
              <a:ln>
                <a:noFill/>
              </a:ln>
              <a:solidFill>
                <a:schemeClr val="tx1"/>
              </a:solidFill>
              <a:effectLst/>
              <a:uLnTx/>
              <a:uFillTx/>
              <a:latin typeface="Courier New" pitchFamily="49" charset="0"/>
              <a:ea typeface="+mn-ea"/>
              <a:cs typeface="Courier New" pitchFamily="49" charset="0"/>
            </a:endParaRPr>
          </a:p>
        </p:txBody>
      </p:sp>
    </p:spTree>
    <p:extLst>
      <p:ext uri="{BB962C8B-B14F-4D97-AF65-F5344CB8AC3E}">
        <p14:creationId xmlns:p14="http://schemas.microsoft.com/office/powerpoint/2010/main" val="42707080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Programming</a:t>
            </a:r>
            <a:br>
              <a:rPr lang="en-US" dirty="0" smtClean="0"/>
            </a:br>
            <a:r>
              <a:rPr lang="en-US" sz="3600" dirty="0" smtClean="0"/>
              <a:t>(Example: Fibonacci sequence)</a:t>
            </a:r>
            <a:endParaRPr lang="en-US" sz="3600" dirty="0"/>
          </a:p>
        </p:txBody>
      </p:sp>
      <p:sp>
        <p:nvSpPr>
          <p:cNvPr id="3" name="Content Placeholder 2"/>
          <p:cNvSpPr>
            <a:spLocks noGrp="1"/>
          </p:cNvSpPr>
          <p:nvPr>
            <p:ph idx="1"/>
          </p:nvPr>
        </p:nvSpPr>
        <p:spPr/>
        <p:txBody>
          <a:bodyPr/>
          <a:lstStyle/>
          <a:p>
            <a:pPr>
              <a:buClr>
                <a:schemeClr val="tx2"/>
              </a:buClr>
            </a:pPr>
            <a:r>
              <a:rPr lang="en-US" sz="2000" dirty="0" smtClean="0"/>
              <a:t>We can improve recurrence version of Fibonacci sequence by using dynamic programming idea.</a:t>
            </a:r>
          </a:p>
          <a:p>
            <a:pPr>
              <a:buClr>
                <a:schemeClr val="tx2"/>
              </a:buClr>
            </a:pPr>
            <a:r>
              <a:rPr lang="en-US" sz="2000" dirty="0" smtClean="0"/>
              <a:t>Now, suppose we have a simple map object, </a:t>
            </a:r>
            <a:r>
              <a:rPr lang="en-US" sz="2000" i="1" dirty="0" smtClean="0"/>
              <a:t>m</a:t>
            </a:r>
            <a:r>
              <a:rPr lang="en-US" sz="2000" dirty="0" smtClean="0"/>
              <a:t>, which maps each value of fib that has already been calculated to its result.</a:t>
            </a:r>
          </a:p>
          <a:p>
            <a:pPr>
              <a:buClr>
                <a:schemeClr val="tx2"/>
              </a:buClr>
            </a:pPr>
            <a:r>
              <a:rPr lang="en-US" sz="2000" dirty="0" smtClean="0"/>
              <a:t>The resulting function requires only O(</a:t>
            </a:r>
            <a:r>
              <a:rPr lang="en-US" sz="2000" i="1" dirty="0" smtClean="0"/>
              <a:t>n</a:t>
            </a:r>
            <a:r>
              <a:rPr lang="en-US" sz="2000" dirty="0" smtClean="0"/>
              <a:t>) time instead of exponential time (but requires O(</a:t>
            </a:r>
            <a:r>
              <a:rPr lang="en-US" sz="2000" i="1" dirty="0" smtClean="0"/>
              <a:t>n</a:t>
            </a:r>
            <a:r>
              <a:rPr lang="en-US" sz="2000" dirty="0" smtClean="0"/>
              <a:t>) space):</a:t>
            </a:r>
            <a:endParaRPr lang="en-US" sz="2000" dirty="0"/>
          </a:p>
        </p:txBody>
      </p:sp>
      <p:sp>
        <p:nvSpPr>
          <p:cNvPr id="4" name="Content Placeholder 2"/>
          <p:cNvSpPr txBox="1">
            <a:spLocks/>
          </p:cNvSpPr>
          <p:nvPr/>
        </p:nvSpPr>
        <p:spPr bwMode="auto">
          <a:xfrm>
            <a:off x="457200" y="4038600"/>
            <a:ext cx="8229600" cy="2438400"/>
          </a:xfrm>
          <a:prstGeom prst="rect">
            <a:avLst/>
          </a:prstGeom>
          <a:no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map</a:t>
            </a:r>
            <a:r>
              <a:rPr kumimoji="0" lang="en-US" sz="1100" b="0" i="0" u="none" strike="noStrike" kern="0" cap="none" spc="0" normalizeH="0" noProof="0" dirty="0" smtClean="0">
                <a:ln>
                  <a:noFill/>
                </a:ln>
                <a:solidFill>
                  <a:schemeClr val="tx1"/>
                </a:solidFill>
                <a:effectLst/>
                <a:uLnTx/>
                <a:uFillTx/>
                <a:latin typeface="Courier New" pitchFamily="49" charset="0"/>
                <a:ea typeface="+mn-ea"/>
                <a:cs typeface="Courier New" pitchFamily="49" charset="0"/>
              </a:rPr>
              <a:t> M (key, value)</a:t>
            </a:r>
            <a:endPar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endParaRP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endPar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endParaRP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lang="en-US" sz="1100" kern="0" dirty="0" smtClean="0">
                <a:latin typeface="Courier New" pitchFamily="49" charset="0"/>
                <a:cs typeface="Courier New" pitchFamily="49" charset="0"/>
              </a:rPr>
              <a:t>M(0) = 1;</a:t>
            </a: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lang="en-US" sz="1100" kern="0" dirty="0" smtClean="0">
                <a:latin typeface="Courier New" pitchFamily="49" charset="0"/>
                <a:cs typeface="Courier New" pitchFamily="49" charset="0"/>
              </a:rPr>
              <a:t>M(1) = 1;</a:t>
            </a: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en-US" sz="1100" b="0" i="0" u="none" strike="noStrike" kern="0" cap="none" spc="0" normalizeH="0" baseline="0" noProof="0" dirty="0" err="1" smtClean="0">
                <a:ln>
                  <a:noFill/>
                </a:ln>
                <a:solidFill>
                  <a:schemeClr val="tx1"/>
                </a:solidFill>
                <a:effectLst/>
                <a:uLnTx/>
                <a:uFillTx/>
                <a:latin typeface="Courier New" pitchFamily="49" charset="0"/>
                <a:ea typeface="+mn-ea"/>
                <a:cs typeface="Courier New" pitchFamily="49" charset="0"/>
              </a:rPr>
              <a:t>int</a:t>
            </a: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 fib(</a:t>
            </a:r>
            <a:r>
              <a:rPr kumimoji="0" lang="en-US" sz="1100" b="0" i="0" u="none" strike="noStrike" kern="0" cap="none" spc="0" normalizeH="0" baseline="0" noProof="0" dirty="0" err="1" smtClean="0">
                <a:ln>
                  <a:noFill/>
                </a:ln>
                <a:solidFill>
                  <a:schemeClr val="tx1"/>
                </a:solidFill>
                <a:effectLst/>
                <a:uLnTx/>
                <a:uFillTx/>
                <a:latin typeface="Courier New" pitchFamily="49" charset="0"/>
                <a:ea typeface="+mn-ea"/>
                <a:cs typeface="Courier New" pitchFamily="49" charset="0"/>
              </a:rPr>
              <a:t>int</a:t>
            </a: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 n)</a:t>
            </a: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a:t>
            </a: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		if map</a:t>
            </a:r>
            <a:r>
              <a:rPr kumimoji="0" lang="en-US" sz="1100" b="0" i="0" u="none" strike="noStrike" kern="0" cap="none" spc="0" normalizeH="0" noProof="0" dirty="0" smtClean="0">
                <a:ln>
                  <a:noFill/>
                </a:ln>
                <a:solidFill>
                  <a:schemeClr val="tx1"/>
                </a:solidFill>
                <a:effectLst/>
                <a:uLnTx/>
                <a:uFillTx/>
                <a:latin typeface="Courier New" pitchFamily="49" charset="0"/>
                <a:ea typeface="+mn-ea"/>
                <a:cs typeface="Courier New" pitchFamily="49" charset="0"/>
              </a:rPr>
              <a:t> M does not contain key n</a:t>
            </a:r>
            <a:endPar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endParaRP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		</a:t>
            </a:r>
            <a:r>
              <a:rPr lang="en-US" sz="1100" kern="0" dirty="0" smtClean="0">
                <a:latin typeface="Courier New" pitchFamily="49" charset="0"/>
                <a:cs typeface="Courier New" pitchFamily="49" charset="0"/>
              </a:rPr>
              <a:t>	return M(n)=</a:t>
            </a: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 fib(n-1)+ fib(n-2);</a:t>
            </a: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lang="en-US" sz="1100" kern="0" dirty="0" smtClean="0">
                <a:latin typeface="Courier New" pitchFamily="49" charset="0"/>
                <a:cs typeface="Courier New" pitchFamily="49" charset="0"/>
              </a:rPr>
              <a:t>		else</a:t>
            </a: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			return M(n)</a:t>
            </a:r>
          </a:p>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en-US" sz="1100" b="0" i="0" u="none" strike="noStrike" kern="0" cap="none" spc="0" normalizeH="0" baseline="0" noProof="0" dirty="0" smtClean="0">
                <a:ln>
                  <a:noFill/>
                </a:ln>
                <a:solidFill>
                  <a:schemeClr val="tx1"/>
                </a:solidFill>
                <a:effectLst/>
                <a:uLnTx/>
                <a:uFillTx/>
                <a:latin typeface="Courier New" pitchFamily="49" charset="0"/>
                <a:ea typeface="+mn-ea"/>
                <a:cs typeface="Courier New" pitchFamily="49" charset="0"/>
              </a:rPr>
              <a:t>}</a:t>
            </a:r>
            <a:endParaRPr kumimoji="0" lang="en-US" sz="1100" b="0" i="0" u="none" strike="noStrike" kern="0" cap="none" spc="0" normalizeH="0" baseline="0" noProof="0" dirty="0">
              <a:ln>
                <a:noFill/>
              </a:ln>
              <a:solidFill>
                <a:schemeClr val="tx1"/>
              </a:solidFill>
              <a:effectLst/>
              <a:uLnTx/>
              <a:uFillTx/>
              <a:latin typeface="Courier New" pitchFamily="49" charset="0"/>
              <a:ea typeface="+mn-ea"/>
              <a:cs typeface="Courier New" pitchFamily="49" charset="0"/>
            </a:endParaRPr>
          </a:p>
        </p:txBody>
      </p:sp>
    </p:spTree>
    <p:extLst>
      <p:ext uri="{BB962C8B-B14F-4D97-AF65-F5344CB8AC3E}">
        <p14:creationId xmlns:p14="http://schemas.microsoft.com/office/powerpoint/2010/main" val="11747525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endParaRPr lang="en-US" sz="4000" dirty="0"/>
          </a:p>
        </p:txBody>
      </p:sp>
      <p:sp>
        <p:nvSpPr>
          <p:cNvPr id="22531" name="Rectangle 3"/>
          <p:cNvSpPr>
            <a:spLocks noGrp="1" noChangeArrowheads="1"/>
          </p:cNvSpPr>
          <p:nvPr>
            <p:ph type="body" idx="1"/>
          </p:nvPr>
        </p:nvSpPr>
        <p:spPr/>
        <p:txBody>
          <a:bodyPr/>
          <a:lstStyle/>
          <a:p>
            <a:pPr>
              <a:buClr>
                <a:schemeClr val="tx2"/>
              </a:buClr>
            </a:pPr>
            <a:r>
              <a:rPr lang="en-US" dirty="0"/>
              <a:t>Given a sequence X=(x</a:t>
            </a:r>
            <a:r>
              <a:rPr lang="en-US" baseline="-25000" dirty="0"/>
              <a:t>1</a:t>
            </a:r>
            <a:r>
              <a:rPr lang="en-US" dirty="0"/>
              <a:t>, x</a:t>
            </a:r>
            <a:r>
              <a:rPr lang="en-US" baseline="-25000" dirty="0"/>
              <a:t>2</a:t>
            </a:r>
            <a:r>
              <a:rPr lang="en-US" dirty="0"/>
              <a:t>, …, </a:t>
            </a:r>
            <a:r>
              <a:rPr lang="en-US" dirty="0" err="1"/>
              <a:t>x</a:t>
            </a:r>
            <a:r>
              <a:rPr lang="en-US" baseline="-25000" dirty="0" err="1"/>
              <a:t>m</a:t>
            </a:r>
            <a:r>
              <a:rPr lang="en-US" dirty="0"/>
              <a:t>), another sequence Z=(</a:t>
            </a:r>
            <a:r>
              <a:rPr lang="en-US" dirty="0" err="1"/>
              <a:t>z</a:t>
            </a:r>
            <a:r>
              <a:rPr lang="en-US" baseline="-25000" dirty="0" err="1"/>
              <a:t>i</a:t>
            </a:r>
            <a:r>
              <a:rPr lang="en-US" dirty="0"/>
              <a:t>, z</a:t>
            </a:r>
            <a:r>
              <a:rPr lang="en-US" baseline="-25000" dirty="0"/>
              <a:t>2</a:t>
            </a:r>
            <a:r>
              <a:rPr lang="en-US" dirty="0"/>
              <a:t>, …, </a:t>
            </a:r>
            <a:r>
              <a:rPr lang="en-US" dirty="0" err="1"/>
              <a:t>z</a:t>
            </a:r>
            <a:r>
              <a:rPr lang="en-US" baseline="-25000" dirty="0" err="1"/>
              <a:t>k</a:t>
            </a:r>
            <a:r>
              <a:rPr lang="en-US" dirty="0"/>
              <a:t>) is a </a:t>
            </a:r>
            <a:r>
              <a:rPr lang="en-US" b="1" dirty="0"/>
              <a:t>subsequence</a:t>
            </a:r>
            <a:r>
              <a:rPr lang="en-US" dirty="0"/>
              <a:t> of X if there exists a strictly increasing sequence (i</a:t>
            </a:r>
            <a:r>
              <a:rPr lang="en-US" baseline="-25000" dirty="0"/>
              <a:t>1</a:t>
            </a:r>
            <a:r>
              <a:rPr lang="en-US" dirty="0"/>
              <a:t>, i</a:t>
            </a:r>
            <a:r>
              <a:rPr lang="en-US" baseline="-25000" dirty="0"/>
              <a:t>2</a:t>
            </a:r>
            <a:r>
              <a:rPr lang="en-US" dirty="0"/>
              <a:t>, …, </a:t>
            </a:r>
            <a:r>
              <a:rPr lang="en-US" dirty="0" err="1"/>
              <a:t>i</a:t>
            </a:r>
            <a:r>
              <a:rPr lang="en-US" baseline="-25000" dirty="0" err="1"/>
              <a:t>k</a:t>
            </a:r>
            <a:r>
              <a:rPr lang="en-US" dirty="0"/>
              <a:t>) of indices of X such that for all j = 1, 2, …, k, we have </a:t>
            </a:r>
            <a:r>
              <a:rPr lang="en-US" dirty="0" err="1"/>
              <a:t>x</a:t>
            </a:r>
            <a:r>
              <a:rPr lang="en-US" baseline="-25000" dirty="0" err="1"/>
              <a:t>ij</a:t>
            </a:r>
            <a:r>
              <a:rPr lang="en-US" dirty="0"/>
              <a:t> = </a:t>
            </a:r>
            <a:r>
              <a:rPr lang="en-US" dirty="0" err="1"/>
              <a:t>z</a:t>
            </a:r>
            <a:r>
              <a:rPr lang="en-US" baseline="-25000" dirty="0" err="1"/>
              <a:t>j</a:t>
            </a:r>
            <a:r>
              <a:rPr lang="en-US" dirty="0"/>
              <a:t>.</a:t>
            </a:r>
          </a:p>
          <a:p>
            <a:pPr>
              <a:buFont typeface="Wingdings" pitchFamily="2" charset="2"/>
              <a:buNone/>
            </a:pPr>
            <a:r>
              <a:rPr lang="en-US" dirty="0"/>
              <a:t>Ex) Z = (B, C, D, B) is a subsequence of X = (A, </a:t>
            </a:r>
            <a:r>
              <a:rPr lang="en-US" dirty="0">
                <a:solidFill>
                  <a:srgbClr val="C00000"/>
                </a:solidFill>
              </a:rPr>
              <a:t>B</a:t>
            </a:r>
            <a:r>
              <a:rPr lang="en-US" dirty="0"/>
              <a:t>, </a:t>
            </a:r>
            <a:r>
              <a:rPr lang="en-US" dirty="0">
                <a:solidFill>
                  <a:srgbClr val="C00000"/>
                </a:solidFill>
              </a:rPr>
              <a:t>C</a:t>
            </a:r>
            <a:r>
              <a:rPr lang="en-US" dirty="0"/>
              <a:t>, B, </a:t>
            </a:r>
            <a:r>
              <a:rPr lang="en-US" dirty="0">
                <a:solidFill>
                  <a:srgbClr val="C00000"/>
                </a:solidFill>
              </a:rPr>
              <a:t>D</a:t>
            </a:r>
            <a:r>
              <a:rPr lang="en-US" dirty="0"/>
              <a:t>, A, </a:t>
            </a:r>
            <a:r>
              <a:rPr lang="en-US" dirty="0">
                <a:solidFill>
                  <a:srgbClr val="C00000"/>
                </a:solidFill>
              </a:rPr>
              <a:t>B</a:t>
            </a:r>
            <a:r>
              <a:rPr lang="en-US" dirty="0"/>
              <a:t>) with corresponding index sequence (2, 3, 5, 7).</a:t>
            </a:r>
          </a:p>
        </p:txBody>
      </p:sp>
    </p:spTree>
    <p:extLst>
      <p:ext uri="{BB962C8B-B14F-4D97-AF65-F5344CB8AC3E}">
        <p14:creationId xmlns:p14="http://schemas.microsoft.com/office/powerpoint/2010/main" val="4627947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animEffect transition="in" filter="blinds(horizontal)">
                                      <p:cBhvr>
                                        <p:cTn id="7" dur="500"/>
                                        <p:tgtEl>
                                          <p:spTgt spid="225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23555" name="Rectangle 3"/>
          <p:cNvSpPr>
            <a:spLocks noGrp="1" noChangeArrowheads="1"/>
          </p:cNvSpPr>
          <p:nvPr>
            <p:ph type="body" idx="1"/>
          </p:nvPr>
        </p:nvSpPr>
        <p:spPr/>
        <p:txBody>
          <a:bodyPr/>
          <a:lstStyle/>
          <a:p>
            <a:pPr>
              <a:buClr>
                <a:schemeClr val="tx2"/>
              </a:buClr>
            </a:pPr>
            <a:r>
              <a:rPr lang="en-US" sz="2600" dirty="0"/>
              <a:t>Given two sequence X and Y, we say that a sequence Z is a </a:t>
            </a:r>
            <a:r>
              <a:rPr lang="en-US" sz="2600" b="1" dirty="0"/>
              <a:t>common subsequence </a:t>
            </a:r>
            <a:r>
              <a:rPr lang="en-US" sz="2600" dirty="0"/>
              <a:t>of X and Y </a:t>
            </a:r>
            <a:r>
              <a:rPr lang="en-US" sz="2600" u="sng" dirty="0"/>
              <a:t>if Z is a subsequence of both X and Y</a:t>
            </a:r>
            <a:r>
              <a:rPr lang="en-US" sz="2600" dirty="0"/>
              <a:t>. </a:t>
            </a:r>
          </a:p>
          <a:p>
            <a:pPr>
              <a:buFont typeface="Wingdings" pitchFamily="2" charset="2"/>
              <a:buNone/>
            </a:pPr>
            <a:r>
              <a:rPr lang="en-US" sz="2600" dirty="0"/>
              <a:t>Ex)With</a:t>
            </a:r>
          </a:p>
          <a:p>
            <a:pPr>
              <a:buFont typeface="Wingdings" pitchFamily="2" charset="2"/>
              <a:buNone/>
            </a:pPr>
            <a:r>
              <a:rPr lang="en-US" sz="2600" dirty="0"/>
              <a:t>	X= (A, B, C, B, D, A, B) </a:t>
            </a:r>
          </a:p>
          <a:p>
            <a:pPr>
              <a:buFont typeface="Wingdings" pitchFamily="2" charset="2"/>
              <a:buNone/>
            </a:pPr>
            <a:r>
              <a:rPr lang="en-US" sz="2600" dirty="0"/>
              <a:t>	Y =(B, D, C, A, B, A),  </a:t>
            </a:r>
          </a:p>
          <a:p>
            <a:pPr>
              <a:buFont typeface="Wingdings" pitchFamily="2" charset="2"/>
              <a:buNone/>
            </a:pPr>
            <a:r>
              <a:rPr lang="en-US" sz="2600" dirty="0"/>
              <a:t>a common subsequence of both X and Y are</a:t>
            </a:r>
          </a:p>
          <a:p>
            <a:pPr>
              <a:buFont typeface="Wingdings" pitchFamily="2" charset="2"/>
              <a:buNone/>
            </a:pPr>
            <a:r>
              <a:rPr lang="en-US" sz="2600" dirty="0"/>
              <a:t>	(A, B, A), (B, C, B), (B, C, A), (B, D, A, B),… </a:t>
            </a:r>
          </a:p>
        </p:txBody>
      </p:sp>
    </p:spTree>
    <p:extLst>
      <p:ext uri="{BB962C8B-B14F-4D97-AF65-F5344CB8AC3E}">
        <p14:creationId xmlns:p14="http://schemas.microsoft.com/office/powerpoint/2010/main" val="19539060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animEffect transition="in" filter="blinds(horizontal)">
                                      <p:cBhvr>
                                        <p:cTn id="7" dur="500"/>
                                        <p:tgtEl>
                                          <p:spTgt spid="23555">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3555">
                                            <p:txEl>
                                              <p:pRg st="2" end="2"/>
                                            </p:txEl>
                                          </p:spTgt>
                                        </p:tgtEl>
                                        <p:attrNameLst>
                                          <p:attrName>style.visibility</p:attrName>
                                        </p:attrNameLst>
                                      </p:cBhvr>
                                      <p:to>
                                        <p:strVal val="visible"/>
                                      </p:to>
                                    </p:set>
                                    <p:animEffect transition="in" filter="blinds(horizontal)">
                                      <p:cBhvr>
                                        <p:cTn id="10" dur="500"/>
                                        <p:tgtEl>
                                          <p:spTgt spid="23555">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23555">
                                            <p:txEl>
                                              <p:pRg st="3" end="3"/>
                                            </p:txEl>
                                          </p:spTgt>
                                        </p:tgtEl>
                                        <p:attrNameLst>
                                          <p:attrName>style.visibility</p:attrName>
                                        </p:attrNameLst>
                                      </p:cBhvr>
                                      <p:to>
                                        <p:strVal val="visible"/>
                                      </p:to>
                                    </p:set>
                                    <p:animEffect transition="in" filter="blinds(horizontal)">
                                      <p:cBhvr>
                                        <p:cTn id="13" dur="500"/>
                                        <p:tgtEl>
                                          <p:spTgt spid="23555">
                                            <p:txEl>
                                              <p:pRg st="3" end="3"/>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23555">
                                            <p:txEl>
                                              <p:pRg st="4" end="4"/>
                                            </p:txEl>
                                          </p:spTgt>
                                        </p:tgtEl>
                                        <p:attrNameLst>
                                          <p:attrName>style.visibility</p:attrName>
                                        </p:attrNameLst>
                                      </p:cBhvr>
                                      <p:to>
                                        <p:strVal val="visible"/>
                                      </p:to>
                                    </p:set>
                                    <p:animEffect transition="in" filter="blinds(horizontal)">
                                      <p:cBhvr>
                                        <p:cTn id="16" dur="500"/>
                                        <p:tgtEl>
                                          <p:spTgt spid="23555">
                                            <p:txEl>
                                              <p:pRg st="4" end="4"/>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23555">
                                            <p:txEl>
                                              <p:pRg st="5" end="5"/>
                                            </p:txEl>
                                          </p:spTgt>
                                        </p:tgtEl>
                                        <p:attrNameLst>
                                          <p:attrName>style.visibility</p:attrName>
                                        </p:attrNameLst>
                                      </p:cBhvr>
                                      <p:to>
                                        <p:strVal val="visible"/>
                                      </p:to>
                                    </p:set>
                                    <p:animEffect transition="in" filter="blinds(horizontal)">
                                      <p:cBhvr>
                                        <p:cTn id="19" dur="500"/>
                                        <p:tgtEl>
                                          <p:spTgt spid="235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sz="4000" dirty="0"/>
              <a:t>Dynamic Programming</a:t>
            </a:r>
            <a:br>
              <a:rPr lang="en-US" sz="4000" dirty="0"/>
            </a:br>
            <a:r>
              <a:rPr lang="en-US" sz="3400" dirty="0"/>
              <a:t>(longest common subsequence)</a:t>
            </a:r>
          </a:p>
        </p:txBody>
      </p:sp>
      <p:sp>
        <p:nvSpPr>
          <p:cNvPr id="24579" name="Rectangle 3"/>
          <p:cNvSpPr>
            <a:spLocks noGrp="1" noChangeArrowheads="1"/>
          </p:cNvSpPr>
          <p:nvPr>
            <p:ph type="body" idx="1"/>
          </p:nvPr>
        </p:nvSpPr>
        <p:spPr/>
        <p:txBody>
          <a:bodyPr/>
          <a:lstStyle/>
          <a:p>
            <a:pPr>
              <a:buFont typeface="Wingdings" pitchFamily="2" charset="2"/>
              <a:buNone/>
            </a:pPr>
            <a:r>
              <a:rPr lang="en-US" dirty="0"/>
              <a:t>The longest-common-subsequence problem (LCS), </a:t>
            </a:r>
          </a:p>
          <a:p>
            <a:pPr>
              <a:buFont typeface="Wingdings" pitchFamily="2" charset="2"/>
              <a:buNone/>
            </a:pPr>
            <a:r>
              <a:rPr lang="en-US" dirty="0"/>
              <a:t>Input:</a:t>
            </a:r>
          </a:p>
          <a:p>
            <a:pPr lvl="2">
              <a:buFont typeface="Wingdings" pitchFamily="2" charset="2"/>
              <a:buNone/>
            </a:pPr>
            <a:r>
              <a:rPr lang="en-US" sz="2400" dirty="0"/>
              <a:t>Given two sequences </a:t>
            </a:r>
          </a:p>
          <a:p>
            <a:pPr lvl="2">
              <a:buFont typeface="Wingdings" pitchFamily="2" charset="2"/>
              <a:buNone/>
            </a:pPr>
            <a:r>
              <a:rPr lang="en-US" sz="2400" dirty="0"/>
              <a:t>	X = (x</a:t>
            </a:r>
            <a:r>
              <a:rPr lang="en-US" sz="2400" baseline="-25000" dirty="0"/>
              <a:t>1</a:t>
            </a:r>
            <a:r>
              <a:rPr lang="en-US" sz="2400" dirty="0"/>
              <a:t>, x</a:t>
            </a:r>
            <a:r>
              <a:rPr lang="en-US" sz="2400" baseline="-25000" dirty="0"/>
              <a:t>2</a:t>
            </a:r>
            <a:r>
              <a:rPr lang="en-US" sz="2400" dirty="0"/>
              <a:t>, …, </a:t>
            </a:r>
            <a:r>
              <a:rPr lang="en-US" sz="2400" dirty="0" err="1"/>
              <a:t>x</a:t>
            </a:r>
            <a:r>
              <a:rPr lang="en-US" sz="2400" baseline="-25000" dirty="0" err="1"/>
              <a:t>m</a:t>
            </a:r>
            <a:r>
              <a:rPr lang="en-US" sz="2400" dirty="0"/>
              <a:t>), and </a:t>
            </a:r>
          </a:p>
          <a:p>
            <a:pPr lvl="2">
              <a:buFont typeface="Wingdings" pitchFamily="2" charset="2"/>
              <a:buNone/>
            </a:pPr>
            <a:r>
              <a:rPr lang="en-US" sz="2400" dirty="0"/>
              <a:t>	Y = (y</a:t>
            </a:r>
            <a:r>
              <a:rPr lang="en-US" sz="2400" baseline="-25000" dirty="0"/>
              <a:t>1</a:t>
            </a:r>
            <a:r>
              <a:rPr lang="en-US" sz="2400" dirty="0"/>
              <a:t>, y</a:t>
            </a:r>
            <a:r>
              <a:rPr lang="en-US" sz="2400" baseline="-25000" dirty="0"/>
              <a:t>2</a:t>
            </a:r>
            <a:r>
              <a:rPr lang="en-US" sz="2400" dirty="0"/>
              <a:t>, …, </a:t>
            </a:r>
            <a:r>
              <a:rPr lang="en-US" sz="2400" dirty="0" err="1"/>
              <a:t>y</a:t>
            </a:r>
            <a:r>
              <a:rPr lang="en-US" sz="2400" baseline="-25000" dirty="0" err="1"/>
              <a:t>n</a:t>
            </a:r>
            <a:r>
              <a:rPr lang="en-US" sz="2400" dirty="0"/>
              <a:t>)</a:t>
            </a:r>
          </a:p>
          <a:p>
            <a:pPr>
              <a:buFont typeface="Wingdings" pitchFamily="2" charset="2"/>
              <a:buNone/>
            </a:pPr>
            <a:r>
              <a:rPr lang="en-US" dirty="0"/>
              <a:t>Output:</a:t>
            </a:r>
          </a:p>
          <a:p>
            <a:pPr>
              <a:buFont typeface="Wingdings" pitchFamily="2" charset="2"/>
              <a:buNone/>
            </a:pPr>
            <a:r>
              <a:rPr lang="en-US" dirty="0"/>
              <a:t>		</a:t>
            </a:r>
            <a:r>
              <a:rPr lang="en-US" u="sng" dirty="0"/>
              <a:t>Find a maximum-length common subsequence of X and Y.</a:t>
            </a:r>
          </a:p>
        </p:txBody>
      </p:sp>
    </p:spTree>
    <p:extLst>
      <p:ext uri="{BB962C8B-B14F-4D97-AF65-F5344CB8AC3E}">
        <p14:creationId xmlns:p14="http://schemas.microsoft.com/office/powerpoint/2010/main" val="379196821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
  <a:themeElements>
    <a:clrScheme name="Custom 3">
      <a:dk1>
        <a:sysClr val="windowText" lastClr="000000"/>
      </a:dk1>
      <a:lt1>
        <a:sysClr val="window" lastClr="FFFFFF"/>
      </a:lt1>
      <a:dk2>
        <a:srgbClr val="1F497D"/>
      </a:dk2>
      <a:lt2>
        <a:srgbClr val="EEECE1"/>
      </a:lt2>
      <a:accent1>
        <a:srgbClr val="4F81BD"/>
      </a:accent1>
      <a:accent2>
        <a:srgbClr val="0C0C0C"/>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Office Theme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Office Theme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Office Theme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Office Theme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Office Theme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Office Theme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Theme1</Template>
  <TotalTime>1648</TotalTime>
  <Words>3655</Words>
  <Application>Microsoft Office PowerPoint</Application>
  <PresentationFormat>On-screen Show (4:3)</PresentationFormat>
  <Paragraphs>1887</Paragraphs>
  <Slides>42</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42</vt:i4>
      </vt:variant>
    </vt:vector>
  </HeadingPairs>
  <TitlesOfParts>
    <vt:vector size="44" baseType="lpstr">
      <vt:lpstr>Theme1</vt:lpstr>
      <vt:lpstr>Equation</vt:lpstr>
      <vt:lpstr>Preview</vt:lpstr>
      <vt:lpstr>Dynamic Programming</vt:lpstr>
      <vt:lpstr>Dynamic Programming</vt:lpstr>
      <vt:lpstr>Dynamic Programming</vt:lpstr>
      <vt:lpstr>Dynamic Programming (Example: Fibonacci sequence)</vt:lpstr>
      <vt:lpstr>Dynamic Programming (Example: Fibonacci 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lpstr>Dynamic Programming (longest common subsequence)</vt:lpstr>
    </vt:vector>
  </TitlesOfParts>
  <Company>Salisbury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Preview</dc:title>
  <dc:creator>Information Technology</dc:creator>
  <cp:lastModifiedBy>Information Technology</cp:lastModifiedBy>
  <cp:revision>36</cp:revision>
  <dcterms:created xsi:type="dcterms:W3CDTF">2012-10-03T17:31:56Z</dcterms:created>
  <dcterms:modified xsi:type="dcterms:W3CDTF">2013-04-03T16:36:07Z</dcterms:modified>
</cp:coreProperties>
</file>