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8"/>
  </p:notesMasterIdLst>
  <p:sldIdLst>
    <p:sldId id="256" r:id="rId2"/>
    <p:sldId id="257" r:id="rId3"/>
    <p:sldId id="258" r:id="rId4"/>
    <p:sldId id="259" r:id="rId5"/>
    <p:sldId id="260" r:id="rId6"/>
    <p:sldId id="261" r:id="rId7"/>
    <p:sldId id="308" r:id="rId8"/>
    <p:sldId id="309" r:id="rId9"/>
    <p:sldId id="310" r:id="rId10"/>
    <p:sldId id="31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8" r:id="rId54"/>
    <p:sldId id="329" r:id="rId55"/>
    <p:sldId id="330" r:id="rId56"/>
    <p:sldId id="331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2" autoAdjust="0"/>
    <p:restoredTop sz="86475" autoAdjust="0"/>
  </p:normalViewPr>
  <p:slideViewPr>
    <p:cSldViewPr>
      <p:cViewPr varScale="1">
        <p:scale>
          <a:sx n="114" d="100"/>
          <a:sy n="114" d="100"/>
        </p:scale>
        <p:origin x="12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32.xml"/><Relationship Id="rId18" Type="http://schemas.openxmlformats.org/officeDocument/2006/relationships/slide" Target="slides/slide38.xml"/><Relationship Id="rId3" Type="http://schemas.openxmlformats.org/officeDocument/2006/relationships/slide" Target="slides/slide3.xml"/><Relationship Id="rId21" Type="http://schemas.openxmlformats.org/officeDocument/2006/relationships/slide" Target="slides/slide44.xml"/><Relationship Id="rId7" Type="http://schemas.openxmlformats.org/officeDocument/2006/relationships/slide" Target="slides/slide11.xml"/><Relationship Id="rId12" Type="http://schemas.openxmlformats.org/officeDocument/2006/relationships/slide" Target="slides/slide31.xml"/><Relationship Id="rId17" Type="http://schemas.openxmlformats.org/officeDocument/2006/relationships/slide" Target="slides/slide37.xml"/><Relationship Id="rId2" Type="http://schemas.openxmlformats.org/officeDocument/2006/relationships/slide" Target="slides/slide2.xml"/><Relationship Id="rId16" Type="http://schemas.openxmlformats.org/officeDocument/2006/relationships/slide" Target="slides/slide36.xml"/><Relationship Id="rId20" Type="http://schemas.openxmlformats.org/officeDocument/2006/relationships/slide" Target="slides/slide41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30.xml"/><Relationship Id="rId5" Type="http://schemas.openxmlformats.org/officeDocument/2006/relationships/slide" Target="slides/slide5.xml"/><Relationship Id="rId15" Type="http://schemas.openxmlformats.org/officeDocument/2006/relationships/slide" Target="slides/slide35.xml"/><Relationship Id="rId23" Type="http://schemas.openxmlformats.org/officeDocument/2006/relationships/slide" Target="slides/slide49.xml"/><Relationship Id="rId10" Type="http://schemas.openxmlformats.org/officeDocument/2006/relationships/slide" Target="slides/slide14.xml"/><Relationship Id="rId19" Type="http://schemas.openxmlformats.org/officeDocument/2006/relationships/slide" Target="slides/slide39.xml"/><Relationship Id="rId4" Type="http://schemas.openxmlformats.org/officeDocument/2006/relationships/slide" Target="slides/slide4.xml"/><Relationship Id="rId9" Type="http://schemas.openxmlformats.org/officeDocument/2006/relationships/slide" Target="slides/slide13.xml"/><Relationship Id="rId14" Type="http://schemas.openxmlformats.org/officeDocument/2006/relationships/slide" Target="slides/slide34.xml"/><Relationship Id="rId22" Type="http://schemas.openxmlformats.org/officeDocument/2006/relationships/slide" Target="slides/slide4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41947-990F-4923-AE63-FF4A1980CD8D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3CDA2-99D9-4240-AF0E-E0D707FBCC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9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B468117-6E81-4750-86E5-9FC2E9642BEA}" type="datetime1">
              <a:rPr lang="en-US" smtClean="0"/>
              <a:t>4/18/2022</a:t>
            </a:fld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9184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4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5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D788AA-6DDD-4637-9963-D42109BD2CF0}" type="datetime1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8BD589-C3BE-4A23-85FB-46BF23EB27EF}" type="datetime1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D063EB8-F7E0-40C6-98C9-83CE4784FE67}" type="datetime1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14434DC-963F-41FD-B395-72F6A5ABCA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3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86A62C-A6D0-464D-90B4-D370D956A8F0}" type="datetime1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FC4F74-8453-4662-B7AF-CAEE5591894A}" type="datetime1">
              <a:rPr lang="en-US" smtClean="0"/>
              <a:t>4/18/2022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BBFBC2-FB1D-46B6-B753-D7BECEBA68D3}" type="datetime1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EFEA60-DBDD-4A25-BF26-417092187C42}" type="datetime1">
              <a:rPr lang="en-US" smtClean="0"/>
              <a:t>4/18/2022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DB24B5-2BC9-40A6-B63D-8D9CC78B62D6}" type="datetime1">
              <a:rPr lang="en-US" smtClean="0"/>
              <a:t>4/18/2022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DA64F-EFEB-4542-8565-8C542514CDB1}" type="datetime1">
              <a:rPr lang="en-US" smtClean="0"/>
              <a:t>4/18/2022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A0F0E9-DAB2-48B4-A524-10D1BD515830}" type="datetime1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DA9043-6560-4C79-92B9-A0174CB5958F}" type="datetime1">
              <a:rPr lang="en-US" smtClean="0"/>
              <a:t>4/18/2022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CC583F81-AF90-4C03-97FD-A42C2F92E7DC}" type="datetime1">
              <a:rPr lang="en-US" smtClean="0"/>
              <a:t>4/18/2022</a:t>
            </a:fld>
            <a:endParaRPr lang="en-US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/>
              <a:t>COSC320 Design &amp; Analysis of Algorithms       Dr. Sang-Eon Park</a:t>
            </a:r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EF415BF-7938-4508-A73A-B792AF4A1DBC}" type="slidenum">
              <a:rPr lang="en-US" smtClean="0"/>
              <a:t>‹#›</a:t>
            </a:fld>
            <a:endParaRPr lang="en-US"/>
          </a:p>
        </p:txBody>
      </p:sp>
      <p:sp>
        <p:nvSpPr>
          <p:cNvPr id="2908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st.gov/dads/HTML/prefix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Greedy Algorithms</a:t>
            </a:r>
          </a:p>
          <a:p>
            <a:pPr lvl="1"/>
            <a:r>
              <a:rPr lang="en-US" dirty="0"/>
              <a:t>Coin Change</a:t>
            </a:r>
          </a:p>
          <a:p>
            <a:pPr lvl="1"/>
            <a:r>
              <a:rPr lang="en-US" dirty="0"/>
              <a:t>Huffman Code</a:t>
            </a:r>
          </a:p>
          <a:p>
            <a:pPr lvl="1"/>
            <a:r>
              <a:rPr lang="en-US" dirty="0"/>
              <a:t>Activity Selection Problem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2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928501"/>
              </p:ext>
            </p:extLst>
          </p:nvPr>
        </p:nvGraphicFramePr>
        <p:xfrm>
          <a:off x="685800" y="1828800"/>
          <a:ext cx="208280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440">
                <a:tc>
                  <a:txBody>
                    <a:bodyPr/>
                    <a:lstStyle/>
                    <a:p>
                      <a:r>
                        <a:rPr lang="en-US" dirty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0100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0101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0110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0111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space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7170" name="Picture 2" descr="*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76400"/>
            <a:ext cx="5715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9"/>
          <p:cNvSpPr txBox="1">
            <a:spLocks/>
          </p:cNvSpPr>
          <p:nvPr/>
        </p:nvSpPr>
        <p:spPr bwMode="auto">
          <a:xfrm>
            <a:off x="807720" y="579120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/>
              <a:t>Variable-Length-Code r</a:t>
            </a:r>
            <a:r>
              <a:rPr lang="en-US" kern="0" dirty="0"/>
              <a:t>equires 37 bits.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6090642"/>
            <a:ext cx="5804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1011001101100110110100010101100111000</a:t>
            </a:r>
          </a:p>
        </p:txBody>
      </p:sp>
    </p:spTree>
    <p:extLst>
      <p:ext uri="{BB962C8B-B14F-4D97-AF65-F5344CB8AC3E}">
        <p14:creationId xmlns:p14="http://schemas.microsoft.com/office/powerpoint/2010/main" val="4070759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0E845-1EC8-488F-BBFB-D352C93420A8}" type="slidenum">
              <a:rPr lang="en-US"/>
              <a:pPr/>
              <a:t>11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Used for compressing data</a:t>
            </a:r>
          </a:p>
          <a:p>
            <a:pPr>
              <a:buClr>
                <a:schemeClr val="tx2"/>
              </a:buClr>
            </a:pPr>
            <a:r>
              <a:rPr lang="en-US" dirty="0"/>
              <a:t>Binary Character code can be represented by</a:t>
            </a:r>
          </a:p>
          <a:p>
            <a:pPr lvl="1"/>
            <a:r>
              <a:rPr lang="en-US" dirty="0"/>
              <a:t>Fixed-Length-Code – each character is represented by fixed size unique code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Ex) a = 000, b=001, c= 010, d = 011,</a:t>
            </a:r>
          </a:p>
          <a:p>
            <a:pPr lvl="1"/>
            <a:r>
              <a:rPr lang="en-US" dirty="0"/>
              <a:t>Variable-Length-Code – each character is represented by variable size unique code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Ex) a = 0, b= 101, c= 100, d =111</a:t>
            </a:r>
          </a:p>
        </p:txBody>
      </p:sp>
    </p:spTree>
    <p:extLst>
      <p:ext uri="{BB962C8B-B14F-4D97-AF65-F5344CB8AC3E}">
        <p14:creationId xmlns:p14="http://schemas.microsoft.com/office/powerpoint/2010/main" val="141376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6B2A-5275-4AB9-A6DB-40ED421FAFCE}" type="slidenum">
              <a:rPr lang="en-US"/>
              <a:pPr/>
              <a:t>12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To save and retrieve character </a:t>
            </a:r>
          </a:p>
          <a:p>
            <a:pPr lvl="1"/>
            <a:r>
              <a:rPr lang="en-US" dirty="0"/>
              <a:t>How to encode characters into unique code ?</a:t>
            </a:r>
          </a:p>
          <a:p>
            <a:pPr lvl="1"/>
            <a:r>
              <a:rPr lang="en-US" dirty="0"/>
              <a:t>How to decode a code into character ?</a:t>
            </a:r>
          </a:p>
          <a:p>
            <a:pPr>
              <a:buClr>
                <a:schemeClr val="tx2"/>
              </a:buClr>
            </a:pPr>
            <a:r>
              <a:rPr lang="en-US" dirty="0"/>
              <a:t>Prefix code can be used for encoding characters.</a:t>
            </a:r>
          </a:p>
          <a:p>
            <a:pPr>
              <a:buClr>
                <a:schemeClr val="tx2"/>
              </a:buClr>
            </a:pPr>
            <a:r>
              <a:rPr lang="en-US" dirty="0"/>
              <a:t>Prefix code - set of words such that </a:t>
            </a:r>
            <a:r>
              <a:rPr lang="en-US" dirty="0">
                <a:solidFill>
                  <a:srgbClr val="FF3300"/>
                </a:solidFill>
              </a:rPr>
              <a:t>no word of the set is a </a:t>
            </a:r>
            <a:r>
              <a:rPr lang="en-US" b="1" i="1" dirty="0">
                <a:solidFill>
                  <a:srgbClr val="FF3300"/>
                </a:solidFill>
                <a:hlinkClick r:id="rId2"/>
              </a:rPr>
              <a:t>prefix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dirty="0"/>
              <a:t>of another word in the set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Ex) S = {0, 100, 101, 1100, 1101, 111 }</a:t>
            </a:r>
          </a:p>
        </p:txBody>
      </p:sp>
    </p:spTree>
    <p:extLst>
      <p:ext uri="{BB962C8B-B14F-4D97-AF65-F5344CB8AC3E}">
        <p14:creationId xmlns:p14="http://schemas.microsoft.com/office/powerpoint/2010/main" val="144421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4156-523B-459D-9D24-5F714EA2D69A}" type="slidenum">
              <a:rPr lang="en-US"/>
              <a:pPr/>
              <a:t>13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Huffman used greedy algorithm for constructing an optimal prefix code called Huffman code</a:t>
            </a:r>
          </a:p>
          <a:p>
            <a:pPr>
              <a:buClr>
                <a:schemeClr val="tx2"/>
              </a:buClr>
            </a:pPr>
            <a:r>
              <a:rPr lang="en-US" dirty="0"/>
              <a:t>Lets </a:t>
            </a:r>
          </a:p>
          <a:p>
            <a:pPr lvl="1"/>
            <a:r>
              <a:rPr lang="en-US" dirty="0"/>
              <a:t>C: set of n characters</a:t>
            </a:r>
          </a:p>
          <a:p>
            <a:pPr lvl="1"/>
            <a:r>
              <a:rPr lang="en-US" dirty="0"/>
              <a:t>c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>
                <a:sym typeface="Math B" pitchFamily="2" charset="2"/>
              </a:rPr>
              <a:t> C: a member of C</a:t>
            </a:r>
          </a:p>
          <a:p>
            <a:pPr lvl="1"/>
            <a:r>
              <a:rPr lang="en-US" dirty="0">
                <a:sym typeface="Math B" pitchFamily="2" charset="2"/>
              </a:rPr>
              <a:t>f (c) : frequency of character c in a file.</a:t>
            </a:r>
          </a:p>
          <a:p>
            <a:pPr lvl="1"/>
            <a:endParaRPr lang="en-US" dirty="0">
              <a:sym typeface="Math B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46779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C7981-6ED0-484E-A514-B10C3FBEE3F4}" type="slidenum">
              <a:rPr lang="en-US"/>
              <a:pPr/>
              <a:t>14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2000" dirty="0"/>
              <a:t>The algorithm builds a binary tree corresponding to the optimal prefix code in bottom-up manner.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2000" dirty="0"/>
              <a:t>The algorithm start with set of leaves |C| which is sorted by increasing order on frequency f(c)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2000" dirty="0"/>
              <a:t>Lets Q = C; (use priority queue : build heap </a:t>
            </a:r>
            <a:r>
              <a:rPr lang="en-US" sz="2000" dirty="0">
                <a:solidFill>
                  <a:srgbClr val="FF3300"/>
                </a:solidFill>
              </a:rPr>
              <a:t>O(n)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 = 1 to |C| - 1 do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Create new node z.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Get two minimum frequency leaves x and y from Q where f[x] </a:t>
            </a:r>
            <a:r>
              <a:rPr lang="en-US" sz="1800" dirty="0">
                <a:sym typeface="Symbol" pitchFamily="18" charset="2"/>
              </a:rPr>
              <a:t></a:t>
            </a:r>
            <a:r>
              <a:rPr lang="en-US" sz="1800" dirty="0">
                <a:sym typeface="Math B" pitchFamily="2" charset="2"/>
              </a:rPr>
              <a:t> f[y] ; </a:t>
            </a:r>
            <a:r>
              <a:rPr lang="en-US" sz="1800" dirty="0">
                <a:solidFill>
                  <a:srgbClr val="FF3300"/>
                </a:solidFill>
                <a:sym typeface="Math B" pitchFamily="2" charset="2"/>
              </a:rPr>
              <a:t>O(2 log n) –get max twice and call </a:t>
            </a:r>
            <a:r>
              <a:rPr lang="en-US" sz="1800" dirty="0" err="1">
                <a:solidFill>
                  <a:srgbClr val="FF3300"/>
                </a:solidFill>
                <a:sym typeface="Math B" pitchFamily="2" charset="2"/>
              </a:rPr>
              <a:t>heapify</a:t>
            </a:r>
            <a:r>
              <a:rPr lang="en-US" sz="1800" dirty="0">
                <a:solidFill>
                  <a:srgbClr val="FF3300"/>
                </a:solidFill>
                <a:sym typeface="Math B" pitchFamily="2" charset="2"/>
              </a:rPr>
              <a:t> twice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z’s left child pointer (label with 0) point to x and right child pointer (label with 1) point to 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f[z] =f[x] + f[y]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Set Q = Q –{x, y} </a:t>
            </a:r>
            <a:r>
              <a:rPr lang="en-US" sz="1800" dirty="0">
                <a:sym typeface="Symbol" pitchFamily="18" charset="2"/>
              </a:rPr>
              <a:t></a:t>
            </a:r>
            <a:r>
              <a:rPr lang="en-US" sz="1800" dirty="0">
                <a:sym typeface="Math B" pitchFamily="2" charset="2"/>
              </a:rPr>
              <a:t> {z}; </a:t>
            </a:r>
            <a:r>
              <a:rPr lang="en-US" sz="1800" dirty="0">
                <a:solidFill>
                  <a:srgbClr val="FF3300"/>
                </a:solidFill>
                <a:sym typeface="Math B" pitchFamily="2" charset="2"/>
              </a:rPr>
              <a:t>O(log n)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End of for loop</a:t>
            </a:r>
          </a:p>
        </p:txBody>
      </p:sp>
    </p:spTree>
    <p:extLst>
      <p:ext uri="{BB962C8B-B14F-4D97-AF65-F5344CB8AC3E}">
        <p14:creationId xmlns:p14="http://schemas.microsoft.com/office/powerpoint/2010/main" val="193886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AA088-D8F6-4CBA-9979-2AE69E72D380}" type="slidenum">
              <a:rPr lang="en-US"/>
              <a:pPr/>
              <a:t>15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430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3622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581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724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867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</p:spTree>
    <p:extLst>
      <p:ext uri="{BB962C8B-B14F-4D97-AF65-F5344CB8AC3E}">
        <p14:creationId xmlns:p14="http://schemas.microsoft.com/office/powerpoint/2010/main" val="2909391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45AB1-2B02-416B-A635-560BDD057C37}" type="slidenum">
              <a:rPr lang="en-US"/>
              <a:pPr/>
              <a:t>16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143000" y="2209800"/>
            <a:ext cx="6858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362200" y="2209800"/>
            <a:ext cx="6858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581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724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867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</p:spTree>
    <p:extLst>
      <p:ext uri="{BB962C8B-B14F-4D97-AF65-F5344CB8AC3E}">
        <p14:creationId xmlns:p14="http://schemas.microsoft.com/office/powerpoint/2010/main" val="506723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A09E-3916-4991-A50D-794BE46DC1CF}" type="slidenum">
              <a:rPr lang="en-US"/>
              <a:pPr/>
              <a:t>17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7338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8768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867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676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8956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22860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3322" name="AutoShape 10"/>
          <p:cNvCxnSpPr>
            <a:cxnSpLocks noChangeShapeType="1"/>
            <a:stCxn id="13321" idx="3"/>
            <a:endCxn id="13319" idx="0"/>
          </p:cNvCxnSpPr>
          <p:nvPr/>
        </p:nvCxnSpPr>
        <p:spPr bwMode="auto">
          <a:xfrm flipH="1">
            <a:off x="20193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3" name="AutoShape 11"/>
          <p:cNvCxnSpPr>
            <a:cxnSpLocks noChangeShapeType="1"/>
            <a:stCxn id="13321" idx="5"/>
            <a:endCxn id="13320" idx="0"/>
          </p:cNvCxnSpPr>
          <p:nvPr/>
        </p:nvCxnSpPr>
        <p:spPr bwMode="auto">
          <a:xfrm>
            <a:off x="27416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8288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0480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64920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C7535-9774-4315-93A8-AA267DE11B44}" type="slidenum">
              <a:rPr lang="en-US"/>
              <a:pPr/>
              <a:t>18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676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819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886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105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4495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4346" name="AutoShape 10"/>
          <p:cNvCxnSpPr>
            <a:cxnSpLocks noChangeShapeType="1"/>
            <a:stCxn id="14345" idx="3"/>
            <a:endCxn id="14343" idx="0"/>
          </p:cNvCxnSpPr>
          <p:nvPr/>
        </p:nvCxnSpPr>
        <p:spPr bwMode="auto">
          <a:xfrm flipH="1">
            <a:off x="4229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7" name="AutoShape 11"/>
          <p:cNvCxnSpPr>
            <a:cxnSpLocks noChangeShapeType="1"/>
            <a:stCxn id="14345" idx="5"/>
            <a:endCxn id="14344" idx="0"/>
          </p:cNvCxnSpPr>
          <p:nvPr/>
        </p:nvCxnSpPr>
        <p:spPr bwMode="auto">
          <a:xfrm>
            <a:off x="4951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038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257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42712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3AE5D-81EB-4C43-8799-5C48086EBE37}" type="slidenum">
              <a:rPr lang="en-US"/>
              <a:pPr/>
              <a:t>19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676400" y="2209800"/>
            <a:ext cx="6858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819400" y="2209800"/>
            <a:ext cx="6858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867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86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105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4495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5370" name="AutoShape 10"/>
          <p:cNvCxnSpPr>
            <a:cxnSpLocks noChangeShapeType="1"/>
            <a:stCxn id="15369" idx="3"/>
            <a:endCxn id="15367" idx="0"/>
          </p:cNvCxnSpPr>
          <p:nvPr/>
        </p:nvCxnSpPr>
        <p:spPr bwMode="auto">
          <a:xfrm flipH="1">
            <a:off x="4229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71" name="AutoShape 11"/>
          <p:cNvCxnSpPr>
            <a:cxnSpLocks noChangeShapeType="1"/>
            <a:stCxn id="15369" idx="5"/>
            <a:endCxn id="15368" idx="0"/>
          </p:cNvCxnSpPr>
          <p:nvPr/>
        </p:nvCxnSpPr>
        <p:spPr bwMode="auto">
          <a:xfrm>
            <a:off x="4951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038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257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3064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altLang="zh-CN" dirty="0">
                <a:ea typeface="SimSun" pitchFamily="2" charset="-122"/>
              </a:rPr>
              <a:t>Greedy algorithms are simple and straightforward. </a:t>
            </a:r>
          </a:p>
          <a:p>
            <a:pPr>
              <a:buClr>
                <a:schemeClr val="tx2"/>
              </a:buClr>
            </a:pPr>
            <a:r>
              <a:rPr lang="en-US" dirty="0"/>
              <a:t>Greedy algorithms are used </a:t>
            </a:r>
            <a:r>
              <a:rPr lang="en-US" u="sng" dirty="0"/>
              <a:t>to solve optimization problems. </a:t>
            </a:r>
          </a:p>
          <a:p>
            <a:pPr>
              <a:buClr>
                <a:schemeClr val="tx2"/>
              </a:buClr>
            </a:pPr>
            <a:r>
              <a:rPr lang="en-US" dirty="0"/>
              <a:t>Greedy algorithms always make the choice that </a:t>
            </a:r>
            <a:r>
              <a:rPr lang="en-US" u="sng" dirty="0"/>
              <a:t>looks best at the moment</a:t>
            </a:r>
            <a:r>
              <a:rPr lang="en-US" dirty="0"/>
              <a:t>. </a:t>
            </a:r>
          </a:p>
          <a:p>
            <a:pPr>
              <a:buClr>
                <a:schemeClr val="tx2"/>
              </a:buClr>
            </a:pPr>
            <a:r>
              <a:rPr lang="en-US" dirty="0"/>
              <a:t>Greedy choice </a:t>
            </a:r>
            <a:r>
              <a:rPr lang="en-US" u="sng" dirty="0"/>
              <a:t>make a locally optimal</a:t>
            </a:r>
            <a:r>
              <a:rPr lang="en-US" dirty="0"/>
              <a:t>, </a:t>
            </a:r>
            <a:r>
              <a:rPr lang="en-US" u="sng" dirty="0"/>
              <a:t>but it might or might not become globally optimal.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500D-EF38-4F66-803F-DC211A053711}" type="slidenum">
              <a:rPr lang="en-US"/>
              <a:pPr/>
              <a:t>20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676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819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867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886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105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4495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6394" name="AutoShape 10"/>
          <p:cNvCxnSpPr>
            <a:cxnSpLocks noChangeShapeType="1"/>
            <a:stCxn id="16393" idx="3"/>
            <a:endCxn id="16391" idx="0"/>
          </p:cNvCxnSpPr>
          <p:nvPr/>
        </p:nvCxnSpPr>
        <p:spPr bwMode="auto">
          <a:xfrm flipH="1">
            <a:off x="4229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5" name="AutoShape 11"/>
          <p:cNvCxnSpPr>
            <a:cxnSpLocks noChangeShapeType="1"/>
            <a:stCxn id="16393" idx="5"/>
            <a:endCxn id="16392" idx="0"/>
          </p:cNvCxnSpPr>
          <p:nvPr/>
        </p:nvCxnSpPr>
        <p:spPr bwMode="auto">
          <a:xfrm>
            <a:off x="4951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038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5257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22860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16399" name="AutoShape 15"/>
          <p:cNvCxnSpPr>
            <a:cxnSpLocks noChangeShapeType="1"/>
            <a:stCxn id="16398" idx="3"/>
          </p:cNvCxnSpPr>
          <p:nvPr/>
        </p:nvCxnSpPr>
        <p:spPr bwMode="auto">
          <a:xfrm flipH="1">
            <a:off x="20193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400" name="AutoShape 16"/>
          <p:cNvCxnSpPr>
            <a:cxnSpLocks noChangeShapeType="1"/>
            <a:stCxn id="16398" idx="5"/>
          </p:cNvCxnSpPr>
          <p:nvPr/>
        </p:nvCxnSpPr>
        <p:spPr bwMode="auto">
          <a:xfrm>
            <a:off x="27416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18288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0480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87248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23A6A-721D-4E26-853C-823F237D7201}" type="slidenum">
              <a:rPr lang="en-US"/>
              <a:pPr/>
              <a:t>21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029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172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7338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17526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9718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3622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7418" name="AutoShape 10"/>
          <p:cNvCxnSpPr>
            <a:cxnSpLocks noChangeShapeType="1"/>
            <a:stCxn id="17417" idx="3"/>
            <a:endCxn id="17415" idx="0"/>
          </p:cNvCxnSpPr>
          <p:nvPr/>
        </p:nvCxnSpPr>
        <p:spPr bwMode="auto">
          <a:xfrm flipH="1">
            <a:off x="20955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9" name="AutoShape 11"/>
          <p:cNvCxnSpPr>
            <a:cxnSpLocks noChangeShapeType="1"/>
            <a:stCxn id="17417" idx="5"/>
            <a:endCxn id="17416" idx="0"/>
          </p:cNvCxnSpPr>
          <p:nvPr/>
        </p:nvCxnSpPr>
        <p:spPr bwMode="auto">
          <a:xfrm>
            <a:off x="28178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9050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1242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5638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17423" name="AutoShape 15"/>
          <p:cNvCxnSpPr>
            <a:cxnSpLocks noChangeShapeType="1"/>
            <a:stCxn id="17422" idx="3"/>
          </p:cNvCxnSpPr>
          <p:nvPr/>
        </p:nvCxnSpPr>
        <p:spPr bwMode="auto">
          <a:xfrm flipH="1">
            <a:off x="5372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24" name="AutoShape 16"/>
          <p:cNvCxnSpPr>
            <a:cxnSpLocks noChangeShapeType="1"/>
            <a:stCxn id="17422" idx="5"/>
          </p:cNvCxnSpPr>
          <p:nvPr/>
        </p:nvCxnSpPr>
        <p:spPr bwMode="auto">
          <a:xfrm>
            <a:off x="6094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181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400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83015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1B0F-D367-4A6E-B236-7D15D1FE1DF9}" type="slidenum">
              <a:rPr lang="en-US"/>
              <a:pPr/>
              <a:t>22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029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172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733800" y="2209800"/>
            <a:ext cx="6858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17526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9718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2362200" y="21336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8442" name="AutoShape 10"/>
          <p:cNvCxnSpPr>
            <a:cxnSpLocks noChangeShapeType="1"/>
            <a:stCxn id="18441" idx="3"/>
            <a:endCxn id="18439" idx="0"/>
          </p:cNvCxnSpPr>
          <p:nvPr/>
        </p:nvCxnSpPr>
        <p:spPr bwMode="auto">
          <a:xfrm flipH="1">
            <a:off x="20955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3" name="AutoShape 11"/>
          <p:cNvCxnSpPr>
            <a:cxnSpLocks noChangeShapeType="1"/>
            <a:stCxn id="18441" idx="5"/>
            <a:endCxn id="18440" idx="0"/>
          </p:cNvCxnSpPr>
          <p:nvPr/>
        </p:nvCxnSpPr>
        <p:spPr bwMode="auto">
          <a:xfrm>
            <a:off x="28178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9050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31242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5638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18447" name="AutoShape 15"/>
          <p:cNvCxnSpPr>
            <a:cxnSpLocks noChangeShapeType="1"/>
            <a:stCxn id="18446" idx="3"/>
          </p:cNvCxnSpPr>
          <p:nvPr/>
        </p:nvCxnSpPr>
        <p:spPr bwMode="auto">
          <a:xfrm flipH="1">
            <a:off x="5372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8" name="AutoShape 16"/>
          <p:cNvCxnSpPr>
            <a:cxnSpLocks noChangeShapeType="1"/>
            <a:stCxn id="18446" idx="5"/>
          </p:cNvCxnSpPr>
          <p:nvPr/>
        </p:nvCxnSpPr>
        <p:spPr bwMode="auto">
          <a:xfrm>
            <a:off x="6094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5181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6400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3225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6F9B-B82B-44E0-A3AF-E8A78A110FF6}" type="slidenum">
              <a:rPr lang="en-US"/>
              <a:pPr/>
              <a:t>23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029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1722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9624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9812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2004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25908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19466" name="AutoShape 10"/>
          <p:cNvCxnSpPr>
            <a:cxnSpLocks noChangeShapeType="1"/>
            <a:stCxn id="19465" idx="3"/>
            <a:endCxn id="19463" idx="0"/>
          </p:cNvCxnSpPr>
          <p:nvPr/>
        </p:nvCxnSpPr>
        <p:spPr bwMode="auto">
          <a:xfrm flipH="1">
            <a:off x="23241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7" name="AutoShape 11"/>
          <p:cNvCxnSpPr>
            <a:cxnSpLocks noChangeShapeType="1"/>
            <a:stCxn id="19465" idx="5"/>
            <a:endCxn id="19464" idx="0"/>
          </p:cNvCxnSpPr>
          <p:nvPr/>
        </p:nvCxnSpPr>
        <p:spPr bwMode="auto">
          <a:xfrm>
            <a:off x="30464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21336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33528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5638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19471" name="AutoShape 15"/>
          <p:cNvCxnSpPr>
            <a:cxnSpLocks noChangeShapeType="1"/>
            <a:stCxn id="19470" idx="3"/>
          </p:cNvCxnSpPr>
          <p:nvPr/>
        </p:nvCxnSpPr>
        <p:spPr bwMode="auto">
          <a:xfrm flipH="1">
            <a:off x="5372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2" name="AutoShape 16"/>
          <p:cNvCxnSpPr>
            <a:cxnSpLocks noChangeShapeType="1"/>
            <a:stCxn id="19470" idx="5"/>
          </p:cNvCxnSpPr>
          <p:nvPr/>
        </p:nvCxnSpPr>
        <p:spPr bwMode="auto">
          <a:xfrm>
            <a:off x="6094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181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6400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32766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19476" name="AutoShape 20"/>
          <p:cNvCxnSpPr>
            <a:cxnSpLocks noChangeShapeType="1"/>
            <a:stCxn id="19475" idx="3"/>
          </p:cNvCxnSpPr>
          <p:nvPr/>
        </p:nvCxnSpPr>
        <p:spPr bwMode="auto">
          <a:xfrm flipH="1">
            <a:off x="30099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7" name="AutoShape 21"/>
          <p:cNvCxnSpPr>
            <a:cxnSpLocks noChangeShapeType="1"/>
            <a:stCxn id="19475" idx="5"/>
          </p:cNvCxnSpPr>
          <p:nvPr/>
        </p:nvCxnSpPr>
        <p:spPr bwMode="auto">
          <a:xfrm>
            <a:off x="37322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8194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40386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8347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A15A-481C-4642-9532-100CAD86B5CD}" type="slidenum">
              <a:rPr lang="en-US"/>
              <a:pPr/>
              <a:t>24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8288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9718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9436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9624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1816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45720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20490" name="AutoShape 10"/>
          <p:cNvCxnSpPr>
            <a:cxnSpLocks noChangeShapeType="1"/>
            <a:stCxn id="20489" idx="3"/>
            <a:endCxn id="20487" idx="0"/>
          </p:cNvCxnSpPr>
          <p:nvPr/>
        </p:nvCxnSpPr>
        <p:spPr bwMode="auto">
          <a:xfrm flipH="1">
            <a:off x="43053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1" name="AutoShape 11"/>
          <p:cNvCxnSpPr>
            <a:cxnSpLocks noChangeShapeType="1"/>
            <a:stCxn id="20489" idx="5"/>
            <a:endCxn id="20488" idx="0"/>
          </p:cNvCxnSpPr>
          <p:nvPr/>
        </p:nvCxnSpPr>
        <p:spPr bwMode="auto">
          <a:xfrm>
            <a:off x="50276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1148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3340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0494" name="Oval 14"/>
          <p:cNvSpPr>
            <a:spLocks noChangeArrowheads="1"/>
          </p:cNvSpPr>
          <p:nvPr/>
        </p:nvSpPr>
        <p:spPr bwMode="auto">
          <a:xfrm>
            <a:off x="24384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20495" name="AutoShape 15"/>
          <p:cNvCxnSpPr>
            <a:cxnSpLocks noChangeShapeType="1"/>
            <a:stCxn id="20494" idx="3"/>
          </p:cNvCxnSpPr>
          <p:nvPr/>
        </p:nvCxnSpPr>
        <p:spPr bwMode="auto">
          <a:xfrm flipH="1">
            <a:off x="21717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6" name="AutoShape 16"/>
          <p:cNvCxnSpPr>
            <a:cxnSpLocks noChangeShapeType="1"/>
            <a:stCxn id="20494" idx="5"/>
          </p:cNvCxnSpPr>
          <p:nvPr/>
        </p:nvCxnSpPr>
        <p:spPr bwMode="auto">
          <a:xfrm>
            <a:off x="28940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19812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32004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0499" name="Oval 19"/>
          <p:cNvSpPr>
            <a:spLocks noChangeArrowheads="1"/>
          </p:cNvSpPr>
          <p:nvPr/>
        </p:nvSpPr>
        <p:spPr bwMode="auto">
          <a:xfrm>
            <a:off x="5257800" y="21336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20500" name="AutoShape 20"/>
          <p:cNvCxnSpPr>
            <a:cxnSpLocks noChangeShapeType="1"/>
            <a:stCxn id="20499" idx="3"/>
          </p:cNvCxnSpPr>
          <p:nvPr/>
        </p:nvCxnSpPr>
        <p:spPr bwMode="auto">
          <a:xfrm flipH="1">
            <a:off x="4991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501" name="AutoShape 21"/>
          <p:cNvCxnSpPr>
            <a:cxnSpLocks noChangeShapeType="1"/>
            <a:stCxn id="20499" idx="5"/>
          </p:cNvCxnSpPr>
          <p:nvPr/>
        </p:nvCxnSpPr>
        <p:spPr bwMode="auto">
          <a:xfrm>
            <a:off x="5713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4800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6019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16781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0F207-6DEB-43AB-9362-934E3F749D60}" type="slidenum">
              <a:rPr lang="en-US"/>
              <a:pPr/>
              <a:t>25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8288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9718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943600" y="3124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010400" y="22098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9624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51816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45720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21514" name="AutoShape 10"/>
          <p:cNvCxnSpPr>
            <a:cxnSpLocks noChangeShapeType="1"/>
            <a:stCxn id="21513" idx="3"/>
            <a:endCxn id="21511" idx="0"/>
          </p:cNvCxnSpPr>
          <p:nvPr/>
        </p:nvCxnSpPr>
        <p:spPr bwMode="auto">
          <a:xfrm flipH="1">
            <a:off x="43053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15" name="AutoShape 11"/>
          <p:cNvCxnSpPr>
            <a:cxnSpLocks noChangeShapeType="1"/>
            <a:stCxn id="21513" idx="5"/>
            <a:endCxn id="21512" idx="0"/>
          </p:cNvCxnSpPr>
          <p:nvPr/>
        </p:nvCxnSpPr>
        <p:spPr bwMode="auto">
          <a:xfrm>
            <a:off x="50276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1148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53340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2438400" y="21336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21519" name="AutoShape 15"/>
          <p:cNvCxnSpPr>
            <a:cxnSpLocks noChangeShapeType="1"/>
            <a:stCxn id="21518" idx="3"/>
          </p:cNvCxnSpPr>
          <p:nvPr/>
        </p:nvCxnSpPr>
        <p:spPr bwMode="auto">
          <a:xfrm flipH="1">
            <a:off x="21717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0" name="AutoShape 16"/>
          <p:cNvCxnSpPr>
            <a:cxnSpLocks noChangeShapeType="1"/>
            <a:stCxn id="21518" idx="5"/>
          </p:cNvCxnSpPr>
          <p:nvPr/>
        </p:nvCxnSpPr>
        <p:spPr bwMode="auto">
          <a:xfrm>
            <a:off x="28940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19812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2004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1523" name="Oval 19"/>
          <p:cNvSpPr>
            <a:spLocks noChangeArrowheads="1"/>
          </p:cNvSpPr>
          <p:nvPr/>
        </p:nvSpPr>
        <p:spPr bwMode="auto">
          <a:xfrm>
            <a:off x="5257800" y="21336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21524" name="AutoShape 20"/>
          <p:cNvCxnSpPr>
            <a:cxnSpLocks noChangeShapeType="1"/>
            <a:stCxn id="21523" idx="3"/>
          </p:cNvCxnSpPr>
          <p:nvPr/>
        </p:nvCxnSpPr>
        <p:spPr bwMode="auto">
          <a:xfrm flipH="1">
            <a:off x="4991100" y="2589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5" name="AutoShape 21"/>
          <p:cNvCxnSpPr>
            <a:cxnSpLocks noChangeShapeType="1"/>
            <a:stCxn id="21523" idx="5"/>
          </p:cNvCxnSpPr>
          <p:nvPr/>
        </p:nvCxnSpPr>
        <p:spPr bwMode="auto">
          <a:xfrm>
            <a:off x="5713413" y="2589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48006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6019800" y="2590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434162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DB8E-2B25-4607-9FFD-0B0750A12EB3}" type="slidenum">
              <a:rPr lang="en-US"/>
              <a:pPr/>
              <a:t>26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858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8288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8006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553200" y="22860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2819400" y="49530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4038600" y="49530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3429000" y="39624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22538" name="AutoShape 10"/>
          <p:cNvCxnSpPr>
            <a:cxnSpLocks noChangeShapeType="1"/>
            <a:stCxn id="22537" idx="3"/>
            <a:endCxn id="22535" idx="0"/>
          </p:cNvCxnSpPr>
          <p:nvPr/>
        </p:nvCxnSpPr>
        <p:spPr bwMode="auto">
          <a:xfrm flipH="1">
            <a:off x="3162300" y="44180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39" name="AutoShape 11"/>
          <p:cNvCxnSpPr>
            <a:cxnSpLocks noChangeShapeType="1"/>
            <a:stCxn id="22537" idx="5"/>
            <a:endCxn id="22536" idx="0"/>
          </p:cNvCxnSpPr>
          <p:nvPr/>
        </p:nvCxnSpPr>
        <p:spPr bwMode="auto">
          <a:xfrm>
            <a:off x="3884613" y="44180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971800" y="4419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4191000" y="4419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12954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22543" name="AutoShape 15"/>
          <p:cNvCxnSpPr>
            <a:cxnSpLocks noChangeShapeType="1"/>
            <a:stCxn id="22542" idx="3"/>
          </p:cNvCxnSpPr>
          <p:nvPr/>
        </p:nvCxnSpPr>
        <p:spPr bwMode="auto">
          <a:xfrm flipH="1">
            <a:off x="10287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4" name="AutoShape 16"/>
          <p:cNvCxnSpPr>
            <a:cxnSpLocks noChangeShapeType="1"/>
            <a:stCxn id="22542" idx="5"/>
          </p:cNvCxnSpPr>
          <p:nvPr/>
        </p:nvCxnSpPr>
        <p:spPr bwMode="auto">
          <a:xfrm>
            <a:off x="17510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8382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20574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2547" name="Oval 19"/>
          <p:cNvSpPr>
            <a:spLocks noChangeArrowheads="1"/>
          </p:cNvSpPr>
          <p:nvPr/>
        </p:nvSpPr>
        <p:spPr bwMode="auto">
          <a:xfrm>
            <a:off x="41148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22548" name="AutoShape 20"/>
          <p:cNvCxnSpPr>
            <a:cxnSpLocks noChangeShapeType="1"/>
            <a:stCxn id="22547" idx="3"/>
          </p:cNvCxnSpPr>
          <p:nvPr/>
        </p:nvCxnSpPr>
        <p:spPr bwMode="auto">
          <a:xfrm flipH="1">
            <a:off x="38481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9" name="AutoShape 21"/>
          <p:cNvCxnSpPr>
            <a:cxnSpLocks noChangeShapeType="1"/>
            <a:stCxn id="22547" idx="5"/>
          </p:cNvCxnSpPr>
          <p:nvPr/>
        </p:nvCxnSpPr>
        <p:spPr bwMode="auto">
          <a:xfrm>
            <a:off x="45704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36576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8768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2667000" y="2209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55</a:t>
            </a:r>
          </a:p>
        </p:txBody>
      </p:sp>
      <p:cxnSp>
        <p:nvCxnSpPr>
          <p:cNvPr id="22553" name="AutoShape 25"/>
          <p:cNvCxnSpPr>
            <a:cxnSpLocks noChangeShapeType="1"/>
            <a:stCxn id="22552" idx="3"/>
            <a:endCxn id="22542" idx="7"/>
          </p:cNvCxnSpPr>
          <p:nvPr/>
        </p:nvCxnSpPr>
        <p:spPr bwMode="auto">
          <a:xfrm flipH="1">
            <a:off x="1751013" y="2665413"/>
            <a:ext cx="9937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54" name="AutoShape 26"/>
          <p:cNvCxnSpPr>
            <a:cxnSpLocks noChangeShapeType="1"/>
            <a:stCxn id="22552" idx="5"/>
            <a:endCxn id="22547" idx="1"/>
          </p:cNvCxnSpPr>
          <p:nvPr/>
        </p:nvCxnSpPr>
        <p:spPr bwMode="auto">
          <a:xfrm>
            <a:off x="3122613" y="2665413"/>
            <a:ext cx="10699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55" name="Text Box 27"/>
          <p:cNvSpPr txBox="1">
            <a:spLocks noChangeArrowheads="1"/>
          </p:cNvSpPr>
          <p:nvPr/>
        </p:nvSpPr>
        <p:spPr bwMode="auto">
          <a:xfrm>
            <a:off x="19812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3581400" y="26050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81901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C42F-21B1-44A5-8711-4E5DAE41659A}" type="slidenum">
              <a:rPr lang="en-US"/>
              <a:pPr/>
              <a:t>27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100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9530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79248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133600" y="22860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5943600" y="49530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7162800" y="49530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6553200" y="39624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23562" name="AutoShape 10"/>
          <p:cNvCxnSpPr>
            <a:cxnSpLocks noChangeShapeType="1"/>
            <a:stCxn id="23561" idx="3"/>
            <a:endCxn id="23559" idx="0"/>
          </p:cNvCxnSpPr>
          <p:nvPr/>
        </p:nvCxnSpPr>
        <p:spPr bwMode="auto">
          <a:xfrm flipH="1">
            <a:off x="6286500" y="44180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3" name="AutoShape 11"/>
          <p:cNvCxnSpPr>
            <a:cxnSpLocks noChangeShapeType="1"/>
            <a:stCxn id="23561" idx="5"/>
            <a:endCxn id="23560" idx="0"/>
          </p:cNvCxnSpPr>
          <p:nvPr/>
        </p:nvCxnSpPr>
        <p:spPr bwMode="auto">
          <a:xfrm>
            <a:off x="7008813" y="44180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6096000" y="4419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7315200" y="4419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44196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23567" name="AutoShape 15"/>
          <p:cNvCxnSpPr>
            <a:cxnSpLocks noChangeShapeType="1"/>
            <a:stCxn id="23566" idx="3"/>
          </p:cNvCxnSpPr>
          <p:nvPr/>
        </p:nvCxnSpPr>
        <p:spPr bwMode="auto">
          <a:xfrm flipH="1">
            <a:off x="41529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68" name="AutoShape 16"/>
          <p:cNvCxnSpPr>
            <a:cxnSpLocks noChangeShapeType="1"/>
            <a:stCxn id="23566" idx="5"/>
          </p:cNvCxnSpPr>
          <p:nvPr/>
        </p:nvCxnSpPr>
        <p:spPr bwMode="auto">
          <a:xfrm>
            <a:off x="48752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39624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51816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72390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23572" name="AutoShape 20"/>
          <p:cNvCxnSpPr>
            <a:cxnSpLocks noChangeShapeType="1"/>
            <a:stCxn id="23571" idx="3"/>
          </p:cNvCxnSpPr>
          <p:nvPr/>
        </p:nvCxnSpPr>
        <p:spPr bwMode="auto">
          <a:xfrm flipH="1">
            <a:off x="69723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3" name="AutoShape 21"/>
          <p:cNvCxnSpPr>
            <a:cxnSpLocks noChangeShapeType="1"/>
            <a:stCxn id="23571" idx="5"/>
          </p:cNvCxnSpPr>
          <p:nvPr/>
        </p:nvCxnSpPr>
        <p:spPr bwMode="auto">
          <a:xfrm>
            <a:off x="76946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67818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80010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3576" name="Oval 24"/>
          <p:cNvSpPr>
            <a:spLocks noChangeArrowheads="1"/>
          </p:cNvSpPr>
          <p:nvPr/>
        </p:nvSpPr>
        <p:spPr bwMode="auto">
          <a:xfrm>
            <a:off x="5791200" y="2209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55</a:t>
            </a:r>
          </a:p>
        </p:txBody>
      </p:sp>
      <p:cxnSp>
        <p:nvCxnSpPr>
          <p:cNvPr id="23577" name="AutoShape 25"/>
          <p:cNvCxnSpPr>
            <a:cxnSpLocks noChangeShapeType="1"/>
            <a:stCxn id="23576" idx="3"/>
            <a:endCxn id="23566" idx="7"/>
          </p:cNvCxnSpPr>
          <p:nvPr/>
        </p:nvCxnSpPr>
        <p:spPr bwMode="auto">
          <a:xfrm flipH="1">
            <a:off x="4875213" y="2665413"/>
            <a:ext cx="9937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78" name="AutoShape 26"/>
          <p:cNvCxnSpPr>
            <a:cxnSpLocks noChangeShapeType="1"/>
            <a:stCxn id="23576" idx="5"/>
            <a:endCxn id="23571" idx="1"/>
          </p:cNvCxnSpPr>
          <p:nvPr/>
        </p:nvCxnSpPr>
        <p:spPr bwMode="auto">
          <a:xfrm>
            <a:off x="6246813" y="2665413"/>
            <a:ext cx="10699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51054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6705600" y="26050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888543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B22A9-E1E5-4B7D-ADF4-A8D4F01B6E85}" type="slidenum">
              <a:rPr lang="en-US"/>
              <a:pPr/>
              <a:t>28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100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530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7924800" y="40386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2133600" y="2286000"/>
            <a:ext cx="6858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5943600" y="49530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7162800" y="49530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6553200" y="39624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24586" name="AutoShape 10"/>
          <p:cNvCxnSpPr>
            <a:cxnSpLocks noChangeShapeType="1"/>
            <a:stCxn id="24585" idx="3"/>
            <a:endCxn id="24583" idx="0"/>
          </p:cNvCxnSpPr>
          <p:nvPr/>
        </p:nvCxnSpPr>
        <p:spPr bwMode="auto">
          <a:xfrm flipH="1">
            <a:off x="6286500" y="44180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87" name="AutoShape 11"/>
          <p:cNvCxnSpPr>
            <a:cxnSpLocks noChangeShapeType="1"/>
            <a:stCxn id="24585" idx="5"/>
            <a:endCxn id="24584" idx="0"/>
          </p:cNvCxnSpPr>
          <p:nvPr/>
        </p:nvCxnSpPr>
        <p:spPr bwMode="auto">
          <a:xfrm>
            <a:off x="7008813" y="44180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6096000" y="44196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315200" y="4419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4590" name="Oval 14"/>
          <p:cNvSpPr>
            <a:spLocks noChangeArrowheads="1"/>
          </p:cNvSpPr>
          <p:nvPr/>
        </p:nvSpPr>
        <p:spPr bwMode="auto">
          <a:xfrm>
            <a:off x="44196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24591" name="AutoShape 15"/>
          <p:cNvCxnSpPr>
            <a:cxnSpLocks noChangeShapeType="1"/>
            <a:stCxn id="24590" idx="3"/>
          </p:cNvCxnSpPr>
          <p:nvPr/>
        </p:nvCxnSpPr>
        <p:spPr bwMode="auto">
          <a:xfrm flipH="1">
            <a:off x="41529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92" name="AutoShape 16"/>
          <p:cNvCxnSpPr>
            <a:cxnSpLocks noChangeShapeType="1"/>
            <a:stCxn id="24590" idx="5"/>
          </p:cNvCxnSpPr>
          <p:nvPr/>
        </p:nvCxnSpPr>
        <p:spPr bwMode="auto">
          <a:xfrm>
            <a:off x="48752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39624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1816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4595" name="Oval 19"/>
          <p:cNvSpPr>
            <a:spLocks noChangeArrowheads="1"/>
          </p:cNvSpPr>
          <p:nvPr/>
        </p:nvSpPr>
        <p:spPr bwMode="auto">
          <a:xfrm>
            <a:off x="7239000" y="3048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24596" name="AutoShape 20"/>
          <p:cNvCxnSpPr>
            <a:cxnSpLocks noChangeShapeType="1"/>
            <a:stCxn id="24595" idx="3"/>
          </p:cNvCxnSpPr>
          <p:nvPr/>
        </p:nvCxnSpPr>
        <p:spPr bwMode="auto">
          <a:xfrm flipH="1">
            <a:off x="6972300" y="35036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97" name="AutoShape 21"/>
          <p:cNvCxnSpPr>
            <a:cxnSpLocks noChangeShapeType="1"/>
            <a:stCxn id="24595" idx="5"/>
          </p:cNvCxnSpPr>
          <p:nvPr/>
        </p:nvCxnSpPr>
        <p:spPr bwMode="auto">
          <a:xfrm>
            <a:off x="7694613" y="35036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6781800" y="3505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8001000" y="3505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4600" name="Oval 24"/>
          <p:cNvSpPr>
            <a:spLocks noChangeArrowheads="1"/>
          </p:cNvSpPr>
          <p:nvPr/>
        </p:nvSpPr>
        <p:spPr bwMode="auto">
          <a:xfrm>
            <a:off x="5791200" y="2209800"/>
            <a:ext cx="533400" cy="5334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55</a:t>
            </a:r>
          </a:p>
        </p:txBody>
      </p:sp>
      <p:cxnSp>
        <p:nvCxnSpPr>
          <p:cNvPr id="24601" name="AutoShape 25"/>
          <p:cNvCxnSpPr>
            <a:cxnSpLocks noChangeShapeType="1"/>
            <a:stCxn id="24600" idx="3"/>
            <a:endCxn id="24590" idx="7"/>
          </p:cNvCxnSpPr>
          <p:nvPr/>
        </p:nvCxnSpPr>
        <p:spPr bwMode="auto">
          <a:xfrm flipH="1">
            <a:off x="4875213" y="2665413"/>
            <a:ext cx="9937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602" name="AutoShape 26"/>
          <p:cNvCxnSpPr>
            <a:cxnSpLocks noChangeShapeType="1"/>
            <a:stCxn id="24600" idx="5"/>
            <a:endCxn id="24595" idx="1"/>
          </p:cNvCxnSpPr>
          <p:nvPr/>
        </p:nvCxnSpPr>
        <p:spPr bwMode="auto">
          <a:xfrm>
            <a:off x="6246813" y="2665413"/>
            <a:ext cx="10699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5105400" y="2590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6705600" y="26050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457329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49F-C4DA-4ACC-BFE4-4F5C4F27DBD4}" type="slidenum">
              <a:rPr lang="en-US"/>
              <a:pPr/>
              <a:t>29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10000" y="44958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C: 12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953000" y="44958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B: 13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7924800" y="44958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D: 16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133600" y="2743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A: 45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943600" y="5410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F: 5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7162800" y="5410200"/>
            <a:ext cx="685800" cy="381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E: 9</a:t>
            </a: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6553200" y="44196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14</a:t>
            </a:r>
          </a:p>
        </p:txBody>
      </p:sp>
      <p:cxnSp>
        <p:nvCxnSpPr>
          <p:cNvPr id="25610" name="AutoShape 10"/>
          <p:cNvCxnSpPr>
            <a:cxnSpLocks noChangeShapeType="1"/>
            <a:stCxn id="25609" idx="3"/>
            <a:endCxn id="25607" idx="0"/>
          </p:cNvCxnSpPr>
          <p:nvPr/>
        </p:nvCxnSpPr>
        <p:spPr bwMode="auto">
          <a:xfrm flipH="1">
            <a:off x="6286500" y="48752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11" name="AutoShape 11"/>
          <p:cNvCxnSpPr>
            <a:cxnSpLocks noChangeShapeType="1"/>
            <a:stCxn id="25609" idx="5"/>
            <a:endCxn id="25608" idx="0"/>
          </p:cNvCxnSpPr>
          <p:nvPr/>
        </p:nvCxnSpPr>
        <p:spPr bwMode="auto">
          <a:xfrm>
            <a:off x="7008813" y="48752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6096000" y="4876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7315200" y="4876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5614" name="Oval 14"/>
          <p:cNvSpPr>
            <a:spLocks noChangeArrowheads="1"/>
          </p:cNvSpPr>
          <p:nvPr/>
        </p:nvSpPr>
        <p:spPr bwMode="auto">
          <a:xfrm>
            <a:off x="4419600" y="35052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25</a:t>
            </a:r>
          </a:p>
        </p:txBody>
      </p:sp>
      <p:cxnSp>
        <p:nvCxnSpPr>
          <p:cNvPr id="25615" name="AutoShape 15"/>
          <p:cNvCxnSpPr>
            <a:cxnSpLocks noChangeShapeType="1"/>
            <a:stCxn id="25614" idx="3"/>
          </p:cNvCxnSpPr>
          <p:nvPr/>
        </p:nvCxnSpPr>
        <p:spPr bwMode="auto">
          <a:xfrm flipH="1">
            <a:off x="4152900" y="39608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16" name="AutoShape 16"/>
          <p:cNvCxnSpPr>
            <a:cxnSpLocks noChangeShapeType="1"/>
            <a:stCxn id="25614" idx="5"/>
          </p:cNvCxnSpPr>
          <p:nvPr/>
        </p:nvCxnSpPr>
        <p:spPr bwMode="auto">
          <a:xfrm>
            <a:off x="4875213" y="39608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962400" y="3962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51816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5619" name="Oval 19"/>
          <p:cNvSpPr>
            <a:spLocks noChangeArrowheads="1"/>
          </p:cNvSpPr>
          <p:nvPr/>
        </p:nvSpPr>
        <p:spPr bwMode="auto">
          <a:xfrm>
            <a:off x="7239000" y="35052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30</a:t>
            </a:r>
          </a:p>
        </p:txBody>
      </p:sp>
      <p:cxnSp>
        <p:nvCxnSpPr>
          <p:cNvPr id="25620" name="AutoShape 20"/>
          <p:cNvCxnSpPr>
            <a:cxnSpLocks noChangeShapeType="1"/>
            <a:stCxn id="25619" idx="3"/>
          </p:cNvCxnSpPr>
          <p:nvPr/>
        </p:nvCxnSpPr>
        <p:spPr bwMode="auto">
          <a:xfrm flipH="1">
            <a:off x="6972300" y="3960813"/>
            <a:ext cx="3444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21" name="AutoShape 21"/>
          <p:cNvCxnSpPr>
            <a:cxnSpLocks noChangeShapeType="1"/>
            <a:stCxn id="25619" idx="5"/>
          </p:cNvCxnSpPr>
          <p:nvPr/>
        </p:nvCxnSpPr>
        <p:spPr bwMode="auto">
          <a:xfrm>
            <a:off x="7694613" y="3960813"/>
            <a:ext cx="496887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6781800" y="3962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8001000" y="3962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5624" name="Oval 24"/>
          <p:cNvSpPr>
            <a:spLocks noChangeArrowheads="1"/>
          </p:cNvSpPr>
          <p:nvPr/>
        </p:nvSpPr>
        <p:spPr bwMode="auto">
          <a:xfrm>
            <a:off x="5791200" y="26670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55</a:t>
            </a:r>
          </a:p>
        </p:txBody>
      </p:sp>
      <p:cxnSp>
        <p:nvCxnSpPr>
          <p:cNvPr id="25625" name="AutoShape 25"/>
          <p:cNvCxnSpPr>
            <a:cxnSpLocks noChangeShapeType="1"/>
            <a:stCxn id="25624" idx="3"/>
            <a:endCxn id="25614" idx="7"/>
          </p:cNvCxnSpPr>
          <p:nvPr/>
        </p:nvCxnSpPr>
        <p:spPr bwMode="auto">
          <a:xfrm flipH="1">
            <a:off x="4875213" y="3122613"/>
            <a:ext cx="9937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26" name="AutoShape 26"/>
          <p:cNvCxnSpPr>
            <a:cxnSpLocks noChangeShapeType="1"/>
            <a:stCxn id="25624" idx="5"/>
            <a:endCxn id="25619" idx="1"/>
          </p:cNvCxnSpPr>
          <p:nvPr/>
        </p:nvCxnSpPr>
        <p:spPr bwMode="auto">
          <a:xfrm>
            <a:off x="6246813" y="3122613"/>
            <a:ext cx="1069975" cy="460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5105400" y="3048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6705600" y="30622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5629" name="Oval 29"/>
          <p:cNvSpPr>
            <a:spLocks noChangeArrowheads="1"/>
          </p:cNvSpPr>
          <p:nvPr/>
        </p:nvSpPr>
        <p:spPr bwMode="auto">
          <a:xfrm>
            <a:off x="3962400" y="1752600"/>
            <a:ext cx="533400" cy="533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100</a:t>
            </a:r>
          </a:p>
        </p:txBody>
      </p:sp>
      <p:cxnSp>
        <p:nvCxnSpPr>
          <p:cNvPr id="25630" name="AutoShape 30"/>
          <p:cNvCxnSpPr>
            <a:cxnSpLocks noChangeShapeType="1"/>
            <a:stCxn id="25629" idx="3"/>
            <a:endCxn id="25606" idx="0"/>
          </p:cNvCxnSpPr>
          <p:nvPr/>
        </p:nvCxnSpPr>
        <p:spPr bwMode="auto">
          <a:xfrm flipH="1">
            <a:off x="2476500" y="2208213"/>
            <a:ext cx="1563688" cy="534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31" name="AutoShape 31"/>
          <p:cNvCxnSpPr>
            <a:cxnSpLocks noChangeShapeType="1"/>
            <a:stCxn id="25629" idx="5"/>
            <a:endCxn id="25624" idx="1"/>
          </p:cNvCxnSpPr>
          <p:nvPr/>
        </p:nvCxnSpPr>
        <p:spPr bwMode="auto">
          <a:xfrm>
            <a:off x="4418013" y="2208213"/>
            <a:ext cx="1450975" cy="536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3124200" y="2071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4876800" y="207168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1905000" y="3352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A: 0</a:t>
            </a:r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3505200" y="5181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C: 100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4648200" y="51816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B: 101</a:t>
            </a:r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5715000" y="6019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F: 1100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7086600" y="60198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E: 1101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7848600" y="49530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D: 111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457200" y="54102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Arial" charset="0"/>
              </a:rPr>
              <a:t>O (n log n)</a:t>
            </a:r>
          </a:p>
        </p:txBody>
      </p:sp>
    </p:spTree>
    <p:extLst>
      <p:ext uri="{BB962C8B-B14F-4D97-AF65-F5344CB8AC3E}">
        <p14:creationId xmlns:p14="http://schemas.microsoft.com/office/powerpoint/2010/main" val="320432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4" grpId="0"/>
      <p:bldP spid="25635" grpId="0"/>
      <p:bldP spid="25636" grpId="0"/>
      <p:bldP spid="25637" grpId="0"/>
      <p:bldP spid="25638" grpId="0"/>
      <p:bldP spid="25639" grpId="0"/>
      <p:bldP spid="256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Greedy Algorithm</a:t>
            </a:r>
            <a:br>
              <a:rPr lang="en-US" sz="3400" dirty="0"/>
            </a:br>
            <a:r>
              <a:rPr lang="en-US" sz="3400" dirty="0"/>
              <a:t>(Coin Change)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Coins available are:</a:t>
            </a:r>
          </a:p>
          <a:p>
            <a:pPr lvl="1"/>
            <a:r>
              <a:rPr lang="en-US" dirty="0"/>
              <a:t>dollars (100 cents) </a:t>
            </a:r>
          </a:p>
          <a:p>
            <a:pPr lvl="1"/>
            <a:r>
              <a:rPr lang="en-US" dirty="0"/>
              <a:t>quarters (25 cents) </a:t>
            </a:r>
          </a:p>
          <a:p>
            <a:pPr lvl="1"/>
            <a:r>
              <a:rPr lang="en-US" dirty="0"/>
              <a:t>dimes (10 cents) </a:t>
            </a:r>
          </a:p>
          <a:p>
            <a:pPr lvl="1"/>
            <a:r>
              <a:rPr lang="en-US" dirty="0"/>
              <a:t>nickels (5 cents) </a:t>
            </a:r>
          </a:p>
          <a:p>
            <a:pPr lvl="1"/>
            <a:r>
              <a:rPr lang="en-US" dirty="0"/>
              <a:t>pennies (1 cent) </a:t>
            </a:r>
          </a:p>
          <a:p>
            <a:pPr>
              <a:buFont typeface="Wingdings" pitchFamily="2" charset="2"/>
              <a:buNone/>
            </a:pPr>
            <a:endParaRPr lang="en-US" b="1" dirty="0"/>
          </a:p>
          <a:p>
            <a:pPr>
              <a:buClr>
                <a:schemeClr val="tx2"/>
              </a:buClr>
            </a:pPr>
            <a:r>
              <a:rPr lang="en-US" b="1" dirty="0"/>
              <a:t>Problem    </a:t>
            </a:r>
            <a:r>
              <a:rPr lang="en-US" dirty="0"/>
              <a:t>Make a change of a given amount using the smallest possible number of coins.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82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A4F0E-3BDA-4258-99E0-9D76B760E656}" type="slidenum">
              <a:rPr lang="en-US"/>
              <a:pPr/>
              <a:t>30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Lemma 1) Lets</a:t>
            </a:r>
          </a:p>
          <a:p>
            <a:pPr lvl="1"/>
            <a:r>
              <a:rPr lang="en-US" dirty="0"/>
              <a:t>C: set of n characters</a:t>
            </a:r>
          </a:p>
          <a:p>
            <a:pPr lvl="1"/>
            <a:r>
              <a:rPr lang="en-US" dirty="0"/>
              <a:t>c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>
                <a:sym typeface="Math B" pitchFamily="2" charset="2"/>
              </a:rPr>
              <a:t> C: a member of C</a:t>
            </a:r>
          </a:p>
          <a:p>
            <a:pPr lvl="1"/>
            <a:r>
              <a:rPr lang="en-US" dirty="0">
                <a:sym typeface="Math B" pitchFamily="2" charset="2"/>
              </a:rPr>
              <a:t>f (c): frequency of character c in a file.</a:t>
            </a:r>
          </a:p>
          <a:p>
            <a:pPr lvl="1"/>
            <a:r>
              <a:rPr lang="en-US" dirty="0">
                <a:sym typeface="Math B" pitchFamily="2" charset="2"/>
              </a:rPr>
              <a:t>x, y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dirty="0">
                <a:sym typeface="Math B" pitchFamily="2" charset="2"/>
              </a:rPr>
              <a:t> C having the lowest frequencies.</a:t>
            </a:r>
          </a:p>
          <a:p>
            <a:pPr lvl="1">
              <a:buFont typeface="Wingdings" pitchFamily="2" charset="2"/>
              <a:buNone/>
            </a:pPr>
            <a:endParaRPr lang="en-US" dirty="0">
              <a:sym typeface="Math B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dirty="0">
                <a:sym typeface="Math B" pitchFamily="2" charset="2"/>
              </a:rPr>
              <a:t>	There exist and optimal prefix code for C where the code words for x and y have the same length and differ only with in the last bit.</a:t>
            </a:r>
          </a:p>
        </p:txBody>
      </p:sp>
    </p:spTree>
    <p:extLst>
      <p:ext uri="{BB962C8B-B14F-4D97-AF65-F5344CB8AC3E}">
        <p14:creationId xmlns:p14="http://schemas.microsoft.com/office/powerpoint/2010/main" val="173199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02AC-9D17-4328-8D7C-90B0A4E8D79D}" type="slidenum">
              <a:rPr lang="en-US"/>
              <a:pPr/>
              <a:t>31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Lets T is a tree corresponding to a prefix code.</a:t>
            </a:r>
          </a:p>
          <a:p>
            <a:pPr>
              <a:buClr>
                <a:schemeClr val="tx2"/>
              </a:buClr>
            </a:pPr>
            <a:r>
              <a:rPr lang="en-US" dirty="0"/>
              <a:t>Lets</a:t>
            </a:r>
          </a:p>
          <a:p>
            <a:pPr lvl="1"/>
            <a:r>
              <a:rPr lang="en-US" sz="2200" dirty="0"/>
              <a:t>C: set of n characters</a:t>
            </a:r>
          </a:p>
          <a:p>
            <a:pPr lvl="1"/>
            <a:r>
              <a:rPr lang="en-US" sz="2200" dirty="0"/>
              <a:t>c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sz="2200" dirty="0">
                <a:sym typeface="Math B" pitchFamily="2" charset="2"/>
              </a:rPr>
              <a:t> C: a member of C</a:t>
            </a:r>
          </a:p>
          <a:p>
            <a:pPr lvl="1"/>
            <a:r>
              <a:rPr lang="en-US" sz="2200" dirty="0">
                <a:sym typeface="Math B" pitchFamily="2" charset="2"/>
              </a:rPr>
              <a:t>f (c): frequency of character c in a file.</a:t>
            </a:r>
          </a:p>
          <a:p>
            <a:pPr lvl="1"/>
            <a:r>
              <a:rPr lang="en-US" sz="2200" dirty="0" err="1">
                <a:sym typeface="Math B" pitchFamily="2" charset="2"/>
              </a:rPr>
              <a:t>d</a:t>
            </a:r>
            <a:r>
              <a:rPr lang="en-US" sz="2200" baseline="-25000" dirty="0" err="1">
                <a:sym typeface="Math B" pitchFamily="2" charset="2"/>
              </a:rPr>
              <a:t>T</a:t>
            </a:r>
            <a:r>
              <a:rPr lang="en-US" sz="2200" dirty="0">
                <a:sym typeface="Math B" pitchFamily="2" charset="2"/>
              </a:rPr>
              <a:t> (c): the depth of c’s leaf in the T (number of bit need for encoding c).</a:t>
            </a:r>
          </a:p>
          <a:p>
            <a:pPr lvl="1"/>
            <a:r>
              <a:rPr lang="en-US" sz="2200" dirty="0">
                <a:sym typeface="Math B" pitchFamily="2" charset="2"/>
              </a:rPr>
              <a:t>B(T): number of bits required to encode a file</a:t>
            </a:r>
          </a:p>
          <a:p>
            <a:endParaRPr lang="en-US" sz="2400" dirty="0"/>
          </a:p>
        </p:txBody>
      </p:sp>
      <p:graphicFrame>
        <p:nvGraphicFramePr>
          <p:cNvPr id="2765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209800" y="5410200"/>
          <a:ext cx="2514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3" imgW="1307880" imgH="342720" progId="Equation.3">
                  <p:embed/>
                </p:oleObj>
              </mc:Choice>
              <mc:Fallback>
                <p:oleObj name="Equation" r:id="rId3" imgW="130788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10200"/>
                        <a:ext cx="25146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3959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A50A-980C-43E4-8AE1-F72190DE2978}" type="slidenum">
              <a:rPr lang="en-US"/>
              <a:pPr/>
              <a:t>32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473325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/>
              <a:t>Lets a, b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>
                <a:sym typeface="Math B" pitchFamily="2" charset="2"/>
              </a:rPr>
              <a:t> C </a:t>
            </a:r>
            <a:r>
              <a:rPr lang="en-US" sz="2400" dirty="0"/>
              <a:t>(sibling leaf) and </a:t>
            </a:r>
            <a:r>
              <a:rPr lang="en-US" sz="2400" dirty="0" err="1"/>
              <a:t>d</a:t>
            </a:r>
            <a:r>
              <a:rPr lang="en-US" sz="2400" baseline="-25000" dirty="0" err="1"/>
              <a:t>T</a:t>
            </a:r>
            <a:r>
              <a:rPr lang="en-US" sz="2400" dirty="0"/>
              <a:t>(a) and </a:t>
            </a:r>
            <a:r>
              <a:rPr lang="en-US" sz="2400" dirty="0" err="1"/>
              <a:t>d</a:t>
            </a:r>
            <a:r>
              <a:rPr lang="en-US" sz="2400" baseline="-25000" dirty="0" err="1"/>
              <a:t>T</a:t>
            </a:r>
            <a:r>
              <a:rPr lang="en-US" sz="2400" dirty="0"/>
              <a:t>(b) are maximum and f(a) </a:t>
            </a:r>
            <a:r>
              <a:rPr lang="en-US" sz="2400" dirty="0">
                <a:sym typeface="Symbol" pitchFamily="18" charset="2"/>
              </a:rPr>
              <a:t></a:t>
            </a:r>
            <a:r>
              <a:rPr lang="en-US" sz="2400" dirty="0">
                <a:sym typeface="Math B" pitchFamily="2" charset="2"/>
              </a:rPr>
              <a:t> f(b)</a:t>
            </a:r>
            <a:r>
              <a:rPr lang="en-US" sz="2400" dirty="0"/>
              <a:t> in T.</a:t>
            </a:r>
          </a:p>
          <a:p>
            <a:pPr>
              <a:buClr>
                <a:schemeClr val="tx2"/>
              </a:buClr>
            </a:pPr>
            <a:r>
              <a:rPr lang="en-US" sz="2400" dirty="0"/>
              <a:t>Let f(x) and f(y) is minimums such that f(x) </a:t>
            </a:r>
            <a:r>
              <a:rPr lang="en-US" sz="2400" dirty="0">
                <a:sym typeface="Symbol" pitchFamily="18" charset="2"/>
              </a:rPr>
              <a:t></a:t>
            </a:r>
            <a:r>
              <a:rPr lang="en-US" sz="2400" dirty="0">
                <a:sym typeface="Math B" pitchFamily="2" charset="2"/>
              </a:rPr>
              <a:t> f(y)</a:t>
            </a:r>
          </a:p>
          <a:p>
            <a:pPr>
              <a:buClr>
                <a:schemeClr val="tx2"/>
              </a:buClr>
            </a:pPr>
            <a:r>
              <a:rPr lang="en-US" sz="2400" dirty="0">
                <a:sym typeface="Math B" pitchFamily="2" charset="2"/>
              </a:rPr>
              <a:t>Also </a:t>
            </a:r>
            <a:r>
              <a:rPr lang="en-US" sz="2400" dirty="0"/>
              <a:t>f(x) </a:t>
            </a:r>
            <a:r>
              <a:rPr lang="en-US" sz="2400" dirty="0">
                <a:sym typeface="Symbol" pitchFamily="18" charset="2"/>
              </a:rPr>
              <a:t></a:t>
            </a:r>
            <a:r>
              <a:rPr lang="en-US" sz="2400" dirty="0">
                <a:sym typeface="Math B" pitchFamily="2" charset="2"/>
              </a:rPr>
              <a:t> f(y) </a:t>
            </a:r>
            <a:r>
              <a:rPr lang="en-US" sz="2400" dirty="0">
                <a:sym typeface="Symbol" pitchFamily="18" charset="2"/>
              </a:rPr>
              <a:t></a:t>
            </a:r>
            <a:r>
              <a:rPr lang="en-US" sz="2400" dirty="0">
                <a:sym typeface="Math B" pitchFamily="2" charset="2"/>
              </a:rPr>
              <a:t> </a:t>
            </a:r>
            <a:r>
              <a:rPr lang="en-US" sz="2400" dirty="0"/>
              <a:t>f(a) </a:t>
            </a:r>
            <a:r>
              <a:rPr lang="en-US" sz="2400" dirty="0">
                <a:sym typeface="Symbol" pitchFamily="18" charset="2"/>
              </a:rPr>
              <a:t></a:t>
            </a:r>
            <a:r>
              <a:rPr lang="en-US" sz="2400" dirty="0">
                <a:sym typeface="Math B" pitchFamily="2" charset="2"/>
              </a:rPr>
              <a:t> f(b)</a:t>
            </a:r>
            <a:r>
              <a:rPr lang="en-US" sz="2400" dirty="0"/>
              <a:t> </a:t>
            </a: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1336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16764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22098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12827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8288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25908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26670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cxnSp>
        <p:nvCxnSpPr>
          <p:cNvPr id="28683" name="AutoShape 11"/>
          <p:cNvCxnSpPr>
            <a:cxnSpLocks noChangeShapeType="1"/>
            <a:stCxn id="28676" idx="3"/>
            <a:endCxn id="28677" idx="7"/>
          </p:cNvCxnSpPr>
          <p:nvPr/>
        </p:nvCxnSpPr>
        <p:spPr bwMode="auto">
          <a:xfrm flipH="1">
            <a:off x="19367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4" name="AutoShape 12"/>
          <p:cNvCxnSpPr>
            <a:cxnSpLocks noChangeShapeType="1"/>
            <a:stCxn id="28676" idx="5"/>
            <a:endCxn id="28682" idx="0"/>
          </p:cNvCxnSpPr>
          <p:nvPr/>
        </p:nvCxnSpPr>
        <p:spPr bwMode="auto">
          <a:xfrm>
            <a:off x="23939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5" name="AutoShape 13"/>
          <p:cNvCxnSpPr>
            <a:cxnSpLocks noChangeShapeType="1"/>
            <a:stCxn id="28677" idx="3"/>
            <a:endCxn id="28679" idx="0"/>
          </p:cNvCxnSpPr>
          <p:nvPr/>
        </p:nvCxnSpPr>
        <p:spPr bwMode="auto">
          <a:xfrm flipH="1">
            <a:off x="14732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6" name="AutoShape 14"/>
          <p:cNvCxnSpPr>
            <a:cxnSpLocks noChangeShapeType="1"/>
            <a:stCxn id="28677" idx="5"/>
            <a:endCxn id="28678" idx="1"/>
          </p:cNvCxnSpPr>
          <p:nvPr/>
        </p:nvCxnSpPr>
        <p:spPr bwMode="auto">
          <a:xfrm>
            <a:off x="19367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7" name="AutoShape 15"/>
          <p:cNvCxnSpPr>
            <a:cxnSpLocks noChangeShapeType="1"/>
            <a:stCxn id="28678" idx="3"/>
            <a:endCxn id="28680" idx="0"/>
          </p:cNvCxnSpPr>
          <p:nvPr/>
        </p:nvCxnSpPr>
        <p:spPr bwMode="auto">
          <a:xfrm flipH="1">
            <a:off x="20193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8" name="AutoShape 16"/>
          <p:cNvCxnSpPr>
            <a:cxnSpLocks noChangeShapeType="1"/>
            <a:stCxn id="28678" idx="5"/>
            <a:endCxn id="28681" idx="0"/>
          </p:cNvCxnSpPr>
          <p:nvPr/>
        </p:nvCxnSpPr>
        <p:spPr bwMode="auto">
          <a:xfrm>
            <a:off x="24701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9" name="Oval 17"/>
          <p:cNvSpPr>
            <a:spLocks noChangeArrowheads="1"/>
          </p:cNvSpPr>
          <p:nvPr/>
        </p:nvSpPr>
        <p:spPr bwMode="auto">
          <a:xfrm>
            <a:off x="48895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Oval 18"/>
          <p:cNvSpPr>
            <a:spLocks noChangeArrowheads="1"/>
          </p:cNvSpPr>
          <p:nvPr/>
        </p:nvSpPr>
        <p:spPr bwMode="auto">
          <a:xfrm>
            <a:off x="44323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Oval 19"/>
          <p:cNvSpPr>
            <a:spLocks noChangeArrowheads="1"/>
          </p:cNvSpPr>
          <p:nvPr/>
        </p:nvSpPr>
        <p:spPr bwMode="auto">
          <a:xfrm>
            <a:off x="49657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40386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45847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53467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54229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cxnSp>
        <p:nvCxnSpPr>
          <p:cNvPr id="28696" name="AutoShape 24"/>
          <p:cNvCxnSpPr>
            <a:cxnSpLocks noChangeShapeType="1"/>
            <a:stCxn id="28689" idx="3"/>
            <a:endCxn id="28690" idx="7"/>
          </p:cNvCxnSpPr>
          <p:nvPr/>
        </p:nvCxnSpPr>
        <p:spPr bwMode="auto">
          <a:xfrm flipH="1">
            <a:off x="46926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97" name="AutoShape 25"/>
          <p:cNvCxnSpPr>
            <a:cxnSpLocks noChangeShapeType="1"/>
            <a:stCxn id="28689" idx="5"/>
            <a:endCxn id="28695" idx="0"/>
          </p:cNvCxnSpPr>
          <p:nvPr/>
        </p:nvCxnSpPr>
        <p:spPr bwMode="auto">
          <a:xfrm>
            <a:off x="51498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98" name="AutoShape 26"/>
          <p:cNvCxnSpPr>
            <a:cxnSpLocks noChangeShapeType="1"/>
            <a:stCxn id="28690" idx="3"/>
            <a:endCxn id="28692" idx="0"/>
          </p:cNvCxnSpPr>
          <p:nvPr/>
        </p:nvCxnSpPr>
        <p:spPr bwMode="auto">
          <a:xfrm flipH="1">
            <a:off x="42291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99" name="AutoShape 27"/>
          <p:cNvCxnSpPr>
            <a:cxnSpLocks noChangeShapeType="1"/>
            <a:stCxn id="28690" idx="5"/>
            <a:endCxn id="28691" idx="1"/>
          </p:cNvCxnSpPr>
          <p:nvPr/>
        </p:nvCxnSpPr>
        <p:spPr bwMode="auto">
          <a:xfrm>
            <a:off x="46926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00" name="AutoShape 28"/>
          <p:cNvCxnSpPr>
            <a:cxnSpLocks noChangeShapeType="1"/>
            <a:stCxn id="28691" idx="3"/>
            <a:endCxn id="28693" idx="0"/>
          </p:cNvCxnSpPr>
          <p:nvPr/>
        </p:nvCxnSpPr>
        <p:spPr bwMode="auto">
          <a:xfrm flipH="1">
            <a:off x="47752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01" name="AutoShape 29"/>
          <p:cNvCxnSpPr>
            <a:cxnSpLocks noChangeShapeType="1"/>
            <a:stCxn id="28691" idx="5"/>
            <a:endCxn id="28694" idx="0"/>
          </p:cNvCxnSpPr>
          <p:nvPr/>
        </p:nvCxnSpPr>
        <p:spPr bwMode="auto">
          <a:xfrm>
            <a:off x="52260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02" name="Oval 30"/>
          <p:cNvSpPr>
            <a:spLocks noChangeArrowheads="1"/>
          </p:cNvSpPr>
          <p:nvPr/>
        </p:nvSpPr>
        <p:spPr bwMode="auto">
          <a:xfrm>
            <a:off x="75438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Oval 31"/>
          <p:cNvSpPr>
            <a:spLocks noChangeArrowheads="1"/>
          </p:cNvSpPr>
          <p:nvPr/>
        </p:nvSpPr>
        <p:spPr bwMode="auto">
          <a:xfrm>
            <a:off x="70866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4" name="Oval 32"/>
          <p:cNvSpPr>
            <a:spLocks noChangeArrowheads="1"/>
          </p:cNvSpPr>
          <p:nvPr/>
        </p:nvSpPr>
        <p:spPr bwMode="auto">
          <a:xfrm>
            <a:off x="7620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66929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72390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80010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80772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cxnSp>
        <p:nvCxnSpPr>
          <p:cNvPr id="28709" name="AutoShape 37"/>
          <p:cNvCxnSpPr>
            <a:cxnSpLocks noChangeShapeType="1"/>
            <a:stCxn id="28702" idx="3"/>
            <a:endCxn id="28703" idx="7"/>
          </p:cNvCxnSpPr>
          <p:nvPr/>
        </p:nvCxnSpPr>
        <p:spPr bwMode="auto">
          <a:xfrm flipH="1">
            <a:off x="73469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0" name="AutoShape 38"/>
          <p:cNvCxnSpPr>
            <a:cxnSpLocks noChangeShapeType="1"/>
            <a:stCxn id="28702" idx="5"/>
            <a:endCxn id="28708" idx="0"/>
          </p:cNvCxnSpPr>
          <p:nvPr/>
        </p:nvCxnSpPr>
        <p:spPr bwMode="auto">
          <a:xfrm>
            <a:off x="78041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1" name="AutoShape 39"/>
          <p:cNvCxnSpPr>
            <a:cxnSpLocks noChangeShapeType="1"/>
            <a:stCxn id="28703" idx="3"/>
            <a:endCxn id="28705" idx="0"/>
          </p:cNvCxnSpPr>
          <p:nvPr/>
        </p:nvCxnSpPr>
        <p:spPr bwMode="auto">
          <a:xfrm flipH="1">
            <a:off x="68834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2" name="AutoShape 40"/>
          <p:cNvCxnSpPr>
            <a:cxnSpLocks noChangeShapeType="1"/>
            <a:stCxn id="28703" idx="5"/>
            <a:endCxn id="28704" idx="1"/>
          </p:cNvCxnSpPr>
          <p:nvPr/>
        </p:nvCxnSpPr>
        <p:spPr bwMode="auto">
          <a:xfrm>
            <a:off x="73469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3" name="AutoShape 41"/>
          <p:cNvCxnSpPr>
            <a:cxnSpLocks noChangeShapeType="1"/>
            <a:stCxn id="28704" idx="3"/>
            <a:endCxn id="28706" idx="0"/>
          </p:cNvCxnSpPr>
          <p:nvPr/>
        </p:nvCxnSpPr>
        <p:spPr bwMode="auto">
          <a:xfrm flipH="1">
            <a:off x="74295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4" name="AutoShape 42"/>
          <p:cNvCxnSpPr>
            <a:cxnSpLocks noChangeShapeType="1"/>
            <a:stCxn id="28704" idx="5"/>
            <a:endCxn id="28707" idx="0"/>
          </p:cNvCxnSpPr>
          <p:nvPr/>
        </p:nvCxnSpPr>
        <p:spPr bwMode="auto">
          <a:xfrm>
            <a:off x="78803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5" name="Text Box 43"/>
          <p:cNvSpPr txBox="1">
            <a:spLocks noChangeArrowheads="1"/>
          </p:cNvSpPr>
          <p:nvPr/>
        </p:nvSpPr>
        <p:spPr bwMode="auto">
          <a:xfrm>
            <a:off x="838200" y="1676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</a:t>
            </a:r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4114800" y="1676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T’</a:t>
            </a:r>
          </a:p>
        </p:txBody>
      </p: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6629400" y="1676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T’’</a:t>
            </a:r>
          </a:p>
        </p:txBody>
      </p:sp>
    </p:spTree>
    <p:extLst>
      <p:ext uri="{BB962C8B-B14F-4D97-AF65-F5344CB8AC3E}">
        <p14:creationId xmlns:p14="http://schemas.microsoft.com/office/powerpoint/2010/main" val="210656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9" grpId="0" animBg="1"/>
      <p:bldP spid="28690" grpId="0" animBg="1"/>
      <p:bldP spid="28691" grpId="0" animBg="1"/>
      <p:bldP spid="28692" grpId="0" animBg="1"/>
      <p:bldP spid="28693" grpId="0" animBg="1"/>
      <p:bldP spid="28694" grpId="0" animBg="1"/>
      <p:bldP spid="28695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16" grpId="0"/>
      <p:bldP spid="287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5C8BD-4005-4BC0-A8D0-E2613E7B11EA}" type="slidenum">
              <a:rPr lang="en-US"/>
              <a:pPr/>
              <a:t>33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21336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16764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22098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2827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18288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5908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6670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cxnSp>
        <p:nvCxnSpPr>
          <p:cNvPr id="29706" name="AutoShape 10"/>
          <p:cNvCxnSpPr>
            <a:cxnSpLocks noChangeShapeType="1"/>
            <a:stCxn id="29699" idx="3"/>
            <a:endCxn id="29700" idx="7"/>
          </p:cNvCxnSpPr>
          <p:nvPr/>
        </p:nvCxnSpPr>
        <p:spPr bwMode="auto">
          <a:xfrm flipH="1">
            <a:off x="19367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7" name="AutoShape 11"/>
          <p:cNvCxnSpPr>
            <a:cxnSpLocks noChangeShapeType="1"/>
            <a:stCxn id="29699" idx="5"/>
            <a:endCxn id="29705" idx="0"/>
          </p:cNvCxnSpPr>
          <p:nvPr/>
        </p:nvCxnSpPr>
        <p:spPr bwMode="auto">
          <a:xfrm>
            <a:off x="23939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8" name="AutoShape 12"/>
          <p:cNvCxnSpPr>
            <a:cxnSpLocks noChangeShapeType="1"/>
            <a:stCxn id="29700" idx="3"/>
            <a:endCxn id="29702" idx="0"/>
          </p:cNvCxnSpPr>
          <p:nvPr/>
        </p:nvCxnSpPr>
        <p:spPr bwMode="auto">
          <a:xfrm flipH="1">
            <a:off x="14732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9" name="AutoShape 13"/>
          <p:cNvCxnSpPr>
            <a:cxnSpLocks noChangeShapeType="1"/>
            <a:stCxn id="29700" idx="5"/>
            <a:endCxn id="29701" idx="1"/>
          </p:cNvCxnSpPr>
          <p:nvPr/>
        </p:nvCxnSpPr>
        <p:spPr bwMode="auto">
          <a:xfrm>
            <a:off x="19367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0" name="AutoShape 14"/>
          <p:cNvCxnSpPr>
            <a:cxnSpLocks noChangeShapeType="1"/>
            <a:stCxn id="29701" idx="3"/>
            <a:endCxn id="29703" idx="0"/>
          </p:cNvCxnSpPr>
          <p:nvPr/>
        </p:nvCxnSpPr>
        <p:spPr bwMode="auto">
          <a:xfrm flipH="1">
            <a:off x="20193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1" name="AutoShape 15"/>
          <p:cNvCxnSpPr>
            <a:cxnSpLocks noChangeShapeType="1"/>
            <a:stCxn id="29701" idx="5"/>
            <a:endCxn id="29704" idx="0"/>
          </p:cNvCxnSpPr>
          <p:nvPr/>
        </p:nvCxnSpPr>
        <p:spPr bwMode="auto">
          <a:xfrm>
            <a:off x="24701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12" name="Oval 16"/>
          <p:cNvSpPr>
            <a:spLocks noChangeArrowheads="1"/>
          </p:cNvSpPr>
          <p:nvPr/>
        </p:nvSpPr>
        <p:spPr bwMode="auto">
          <a:xfrm>
            <a:off x="48895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Oval 17"/>
          <p:cNvSpPr>
            <a:spLocks noChangeArrowheads="1"/>
          </p:cNvSpPr>
          <p:nvPr/>
        </p:nvSpPr>
        <p:spPr bwMode="auto">
          <a:xfrm>
            <a:off x="44323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Oval 18"/>
          <p:cNvSpPr>
            <a:spLocks noChangeArrowheads="1"/>
          </p:cNvSpPr>
          <p:nvPr/>
        </p:nvSpPr>
        <p:spPr bwMode="auto">
          <a:xfrm>
            <a:off x="49657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40386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5847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53467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54229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cxnSp>
        <p:nvCxnSpPr>
          <p:cNvPr id="29719" name="AutoShape 23"/>
          <p:cNvCxnSpPr>
            <a:cxnSpLocks noChangeShapeType="1"/>
            <a:stCxn id="29712" idx="3"/>
            <a:endCxn id="29713" idx="7"/>
          </p:cNvCxnSpPr>
          <p:nvPr/>
        </p:nvCxnSpPr>
        <p:spPr bwMode="auto">
          <a:xfrm flipH="1">
            <a:off x="46926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20" name="AutoShape 24"/>
          <p:cNvCxnSpPr>
            <a:cxnSpLocks noChangeShapeType="1"/>
            <a:stCxn id="29712" idx="5"/>
            <a:endCxn id="29718" idx="0"/>
          </p:cNvCxnSpPr>
          <p:nvPr/>
        </p:nvCxnSpPr>
        <p:spPr bwMode="auto">
          <a:xfrm>
            <a:off x="51498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21" name="AutoShape 25"/>
          <p:cNvCxnSpPr>
            <a:cxnSpLocks noChangeShapeType="1"/>
            <a:stCxn id="29713" idx="3"/>
            <a:endCxn id="29715" idx="0"/>
          </p:cNvCxnSpPr>
          <p:nvPr/>
        </p:nvCxnSpPr>
        <p:spPr bwMode="auto">
          <a:xfrm flipH="1">
            <a:off x="42291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22" name="AutoShape 26"/>
          <p:cNvCxnSpPr>
            <a:cxnSpLocks noChangeShapeType="1"/>
            <a:stCxn id="29713" idx="5"/>
            <a:endCxn id="29714" idx="1"/>
          </p:cNvCxnSpPr>
          <p:nvPr/>
        </p:nvCxnSpPr>
        <p:spPr bwMode="auto">
          <a:xfrm>
            <a:off x="46926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23" name="AutoShape 27"/>
          <p:cNvCxnSpPr>
            <a:cxnSpLocks noChangeShapeType="1"/>
            <a:stCxn id="29714" idx="3"/>
            <a:endCxn id="29716" idx="0"/>
          </p:cNvCxnSpPr>
          <p:nvPr/>
        </p:nvCxnSpPr>
        <p:spPr bwMode="auto">
          <a:xfrm flipH="1">
            <a:off x="47752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24" name="AutoShape 28"/>
          <p:cNvCxnSpPr>
            <a:cxnSpLocks noChangeShapeType="1"/>
            <a:stCxn id="29714" idx="5"/>
            <a:endCxn id="29717" idx="0"/>
          </p:cNvCxnSpPr>
          <p:nvPr/>
        </p:nvCxnSpPr>
        <p:spPr bwMode="auto">
          <a:xfrm>
            <a:off x="52260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5" name="Oval 29"/>
          <p:cNvSpPr>
            <a:spLocks noChangeArrowheads="1"/>
          </p:cNvSpPr>
          <p:nvPr/>
        </p:nvSpPr>
        <p:spPr bwMode="auto">
          <a:xfrm>
            <a:off x="75438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Oval 30"/>
          <p:cNvSpPr>
            <a:spLocks noChangeArrowheads="1"/>
          </p:cNvSpPr>
          <p:nvPr/>
        </p:nvSpPr>
        <p:spPr bwMode="auto">
          <a:xfrm>
            <a:off x="70866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7" name="Oval 31"/>
          <p:cNvSpPr>
            <a:spLocks noChangeArrowheads="1"/>
          </p:cNvSpPr>
          <p:nvPr/>
        </p:nvSpPr>
        <p:spPr bwMode="auto">
          <a:xfrm>
            <a:off x="7620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66929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72390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80010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80772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cxnSp>
        <p:nvCxnSpPr>
          <p:cNvPr id="29732" name="AutoShape 36"/>
          <p:cNvCxnSpPr>
            <a:cxnSpLocks noChangeShapeType="1"/>
            <a:stCxn id="29725" idx="3"/>
            <a:endCxn id="29726" idx="7"/>
          </p:cNvCxnSpPr>
          <p:nvPr/>
        </p:nvCxnSpPr>
        <p:spPr bwMode="auto">
          <a:xfrm flipH="1">
            <a:off x="73469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3" name="AutoShape 37"/>
          <p:cNvCxnSpPr>
            <a:cxnSpLocks noChangeShapeType="1"/>
            <a:stCxn id="29725" idx="5"/>
            <a:endCxn id="29731" idx="0"/>
          </p:cNvCxnSpPr>
          <p:nvPr/>
        </p:nvCxnSpPr>
        <p:spPr bwMode="auto">
          <a:xfrm>
            <a:off x="78041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4" name="AutoShape 38"/>
          <p:cNvCxnSpPr>
            <a:cxnSpLocks noChangeShapeType="1"/>
            <a:stCxn id="29726" idx="3"/>
            <a:endCxn id="29728" idx="0"/>
          </p:cNvCxnSpPr>
          <p:nvPr/>
        </p:nvCxnSpPr>
        <p:spPr bwMode="auto">
          <a:xfrm flipH="1">
            <a:off x="68834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5" name="AutoShape 39"/>
          <p:cNvCxnSpPr>
            <a:cxnSpLocks noChangeShapeType="1"/>
            <a:stCxn id="29726" idx="5"/>
            <a:endCxn id="29727" idx="1"/>
          </p:cNvCxnSpPr>
          <p:nvPr/>
        </p:nvCxnSpPr>
        <p:spPr bwMode="auto">
          <a:xfrm>
            <a:off x="73469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6" name="AutoShape 40"/>
          <p:cNvCxnSpPr>
            <a:cxnSpLocks noChangeShapeType="1"/>
            <a:stCxn id="29727" idx="3"/>
            <a:endCxn id="29729" idx="0"/>
          </p:cNvCxnSpPr>
          <p:nvPr/>
        </p:nvCxnSpPr>
        <p:spPr bwMode="auto">
          <a:xfrm flipH="1">
            <a:off x="74295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7" name="AutoShape 41"/>
          <p:cNvCxnSpPr>
            <a:cxnSpLocks noChangeShapeType="1"/>
            <a:stCxn id="29727" idx="5"/>
            <a:endCxn id="29730" idx="0"/>
          </p:cNvCxnSpPr>
          <p:nvPr/>
        </p:nvCxnSpPr>
        <p:spPr bwMode="auto">
          <a:xfrm>
            <a:off x="78803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38" name="Text Box 42"/>
          <p:cNvSpPr txBox="1">
            <a:spLocks noChangeArrowheads="1"/>
          </p:cNvSpPr>
          <p:nvPr/>
        </p:nvSpPr>
        <p:spPr bwMode="auto">
          <a:xfrm>
            <a:off x="1371600" y="1676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</a:t>
            </a:r>
          </a:p>
        </p:txBody>
      </p:sp>
      <p:sp>
        <p:nvSpPr>
          <p:cNvPr id="29739" name="Text Box 43"/>
          <p:cNvSpPr txBox="1">
            <a:spLocks noChangeArrowheads="1"/>
          </p:cNvSpPr>
          <p:nvPr/>
        </p:nvSpPr>
        <p:spPr bwMode="auto">
          <a:xfrm>
            <a:off x="4343400" y="1676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T’</a:t>
            </a:r>
          </a:p>
        </p:txBody>
      </p:sp>
      <p:sp>
        <p:nvSpPr>
          <p:cNvPr id="29740" name="Text Box 44"/>
          <p:cNvSpPr txBox="1">
            <a:spLocks noChangeArrowheads="1"/>
          </p:cNvSpPr>
          <p:nvPr/>
        </p:nvSpPr>
        <p:spPr bwMode="auto">
          <a:xfrm>
            <a:off x="6858000" y="1676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T’’</a:t>
            </a:r>
          </a:p>
        </p:txBody>
      </p:sp>
      <p:graphicFrame>
        <p:nvGraphicFramePr>
          <p:cNvPr id="29741" name="Object 45"/>
          <p:cNvGraphicFramePr>
            <a:graphicFrameLocks noGrp="1" noChangeAspect="1"/>
          </p:cNvGraphicFramePr>
          <p:nvPr>
            <p:ph sz="half" idx="2"/>
          </p:nvPr>
        </p:nvGraphicFramePr>
        <p:xfrm>
          <a:off x="1066800" y="3733800"/>
          <a:ext cx="7010400" cy="229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3" imgW="3174840" imgH="1041120" progId="Equation.3">
                  <p:embed/>
                </p:oleObj>
              </mc:Choice>
              <mc:Fallback>
                <p:oleObj name="Equation" r:id="rId3" imgW="3174840" imgH="1041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33800"/>
                        <a:ext cx="7010400" cy="229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97224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96F79-C9E5-4A11-87B6-8FBF75033AFE}" type="slidenum">
              <a:rPr lang="en-US"/>
              <a:pPr/>
              <a:t>34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473325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2000" dirty="0"/>
              <a:t>Which means T’ take less bits then T for encoding a file</a:t>
            </a:r>
          </a:p>
          <a:p>
            <a:pPr>
              <a:buClr>
                <a:schemeClr val="tx2"/>
              </a:buClr>
            </a:pPr>
            <a:r>
              <a:rPr lang="en-US" sz="2000" dirty="0"/>
              <a:t>Also we can compare T’ and T’’ and conclude with T’’ take less bits then T’ for encoding a file</a:t>
            </a:r>
          </a:p>
          <a:p>
            <a:pPr>
              <a:buClr>
                <a:schemeClr val="tx2"/>
              </a:buClr>
            </a:pPr>
            <a:r>
              <a:rPr lang="en-US" sz="2000" dirty="0"/>
              <a:t>We can conclude T’’ is an optimal tree in which x, y appears as sibling leaves of maximum depth (lemma 1)</a:t>
            </a: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1336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16764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22098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12827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8288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25908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6670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cxnSp>
        <p:nvCxnSpPr>
          <p:cNvPr id="30731" name="AutoShape 11"/>
          <p:cNvCxnSpPr>
            <a:cxnSpLocks noChangeShapeType="1"/>
            <a:stCxn id="30724" idx="3"/>
            <a:endCxn id="30725" idx="7"/>
          </p:cNvCxnSpPr>
          <p:nvPr/>
        </p:nvCxnSpPr>
        <p:spPr bwMode="auto">
          <a:xfrm flipH="1">
            <a:off x="19367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2" name="AutoShape 12"/>
          <p:cNvCxnSpPr>
            <a:cxnSpLocks noChangeShapeType="1"/>
            <a:stCxn id="30724" idx="5"/>
            <a:endCxn id="30730" idx="0"/>
          </p:cNvCxnSpPr>
          <p:nvPr/>
        </p:nvCxnSpPr>
        <p:spPr bwMode="auto">
          <a:xfrm>
            <a:off x="23939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3" name="AutoShape 13"/>
          <p:cNvCxnSpPr>
            <a:cxnSpLocks noChangeShapeType="1"/>
            <a:stCxn id="30725" idx="3"/>
            <a:endCxn id="30727" idx="0"/>
          </p:cNvCxnSpPr>
          <p:nvPr/>
        </p:nvCxnSpPr>
        <p:spPr bwMode="auto">
          <a:xfrm flipH="1">
            <a:off x="14732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4" name="AutoShape 14"/>
          <p:cNvCxnSpPr>
            <a:cxnSpLocks noChangeShapeType="1"/>
            <a:stCxn id="30725" idx="5"/>
            <a:endCxn id="30726" idx="1"/>
          </p:cNvCxnSpPr>
          <p:nvPr/>
        </p:nvCxnSpPr>
        <p:spPr bwMode="auto">
          <a:xfrm>
            <a:off x="19367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5" name="AutoShape 15"/>
          <p:cNvCxnSpPr>
            <a:cxnSpLocks noChangeShapeType="1"/>
            <a:stCxn id="30726" idx="3"/>
            <a:endCxn id="30728" idx="0"/>
          </p:cNvCxnSpPr>
          <p:nvPr/>
        </p:nvCxnSpPr>
        <p:spPr bwMode="auto">
          <a:xfrm flipH="1">
            <a:off x="20193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36" name="AutoShape 16"/>
          <p:cNvCxnSpPr>
            <a:cxnSpLocks noChangeShapeType="1"/>
            <a:stCxn id="30726" idx="5"/>
            <a:endCxn id="30729" idx="0"/>
          </p:cNvCxnSpPr>
          <p:nvPr/>
        </p:nvCxnSpPr>
        <p:spPr bwMode="auto">
          <a:xfrm>
            <a:off x="24701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7" name="Oval 17"/>
          <p:cNvSpPr>
            <a:spLocks noChangeArrowheads="1"/>
          </p:cNvSpPr>
          <p:nvPr/>
        </p:nvSpPr>
        <p:spPr bwMode="auto">
          <a:xfrm>
            <a:off x="48895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Oval 18"/>
          <p:cNvSpPr>
            <a:spLocks noChangeArrowheads="1"/>
          </p:cNvSpPr>
          <p:nvPr/>
        </p:nvSpPr>
        <p:spPr bwMode="auto">
          <a:xfrm>
            <a:off x="44323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Oval 19"/>
          <p:cNvSpPr>
            <a:spLocks noChangeArrowheads="1"/>
          </p:cNvSpPr>
          <p:nvPr/>
        </p:nvSpPr>
        <p:spPr bwMode="auto">
          <a:xfrm>
            <a:off x="49657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40386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45847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53467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54229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cxnSp>
        <p:nvCxnSpPr>
          <p:cNvPr id="30744" name="AutoShape 24"/>
          <p:cNvCxnSpPr>
            <a:cxnSpLocks noChangeShapeType="1"/>
            <a:stCxn id="30737" idx="3"/>
            <a:endCxn id="30738" idx="7"/>
          </p:cNvCxnSpPr>
          <p:nvPr/>
        </p:nvCxnSpPr>
        <p:spPr bwMode="auto">
          <a:xfrm flipH="1">
            <a:off x="46926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5" name="AutoShape 25"/>
          <p:cNvCxnSpPr>
            <a:cxnSpLocks noChangeShapeType="1"/>
            <a:stCxn id="30737" idx="5"/>
            <a:endCxn id="30743" idx="0"/>
          </p:cNvCxnSpPr>
          <p:nvPr/>
        </p:nvCxnSpPr>
        <p:spPr bwMode="auto">
          <a:xfrm>
            <a:off x="51498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6" name="AutoShape 26"/>
          <p:cNvCxnSpPr>
            <a:cxnSpLocks noChangeShapeType="1"/>
            <a:stCxn id="30738" idx="3"/>
            <a:endCxn id="30740" idx="0"/>
          </p:cNvCxnSpPr>
          <p:nvPr/>
        </p:nvCxnSpPr>
        <p:spPr bwMode="auto">
          <a:xfrm flipH="1">
            <a:off x="42291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7" name="AutoShape 27"/>
          <p:cNvCxnSpPr>
            <a:cxnSpLocks noChangeShapeType="1"/>
            <a:stCxn id="30738" idx="5"/>
            <a:endCxn id="30739" idx="1"/>
          </p:cNvCxnSpPr>
          <p:nvPr/>
        </p:nvCxnSpPr>
        <p:spPr bwMode="auto">
          <a:xfrm>
            <a:off x="46926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8" name="AutoShape 28"/>
          <p:cNvCxnSpPr>
            <a:cxnSpLocks noChangeShapeType="1"/>
            <a:stCxn id="30739" idx="3"/>
            <a:endCxn id="30741" idx="0"/>
          </p:cNvCxnSpPr>
          <p:nvPr/>
        </p:nvCxnSpPr>
        <p:spPr bwMode="auto">
          <a:xfrm flipH="1">
            <a:off x="47752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49" name="AutoShape 29"/>
          <p:cNvCxnSpPr>
            <a:cxnSpLocks noChangeShapeType="1"/>
            <a:stCxn id="30739" idx="5"/>
            <a:endCxn id="30742" idx="0"/>
          </p:cNvCxnSpPr>
          <p:nvPr/>
        </p:nvCxnSpPr>
        <p:spPr bwMode="auto">
          <a:xfrm>
            <a:off x="52260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50" name="Oval 30"/>
          <p:cNvSpPr>
            <a:spLocks noChangeArrowheads="1"/>
          </p:cNvSpPr>
          <p:nvPr/>
        </p:nvSpPr>
        <p:spPr bwMode="auto">
          <a:xfrm>
            <a:off x="7543800" y="1676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Oval 31"/>
          <p:cNvSpPr>
            <a:spLocks noChangeArrowheads="1"/>
          </p:cNvSpPr>
          <p:nvPr/>
        </p:nvSpPr>
        <p:spPr bwMode="auto">
          <a:xfrm>
            <a:off x="7086600" y="2133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2" name="Oval 32"/>
          <p:cNvSpPr>
            <a:spLocks noChangeArrowheads="1"/>
          </p:cNvSpPr>
          <p:nvPr/>
        </p:nvSpPr>
        <p:spPr bwMode="auto">
          <a:xfrm>
            <a:off x="7620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6692900" y="257175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72390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x</a:t>
            </a: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8001000" y="30480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8077200" y="21336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a</a:t>
            </a:r>
          </a:p>
        </p:txBody>
      </p:sp>
      <p:cxnSp>
        <p:nvCxnSpPr>
          <p:cNvPr id="30757" name="AutoShape 37"/>
          <p:cNvCxnSpPr>
            <a:cxnSpLocks noChangeShapeType="1"/>
            <a:stCxn id="30750" idx="3"/>
            <a:endCxn id="30751" idx="7"/>
          </p:cNvCxnSpPr>
          <p:nvPr/>
        </p:nvCxnSpPr>
        <p:spPr bwMode="auto">
          <a:xfrm flipH="1">
            <a:off x="7346950" y="1936750"/>
            <a:ext cx="241300" cy="241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8" name="AutoShape 38"/>
          <p:cNvCxnSpPr>
            <a:cxnSpLocks noChangeShapeType="1"/>
            <a:stCxn id="30750" idx="5"/>
            <a:endCxn id="30756" idx="0"/>
          </p:cNvCxnSpPr>
          <p:nvPr/>
        </p:nvCxnSpPr>
        <p:spPr bwMode="auto">
          <a:xfrm>
            <a:off x="7804150" y="1936750"/>
            <a:ext cx="463550" cy="19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59" name="AutoShape 39"/>
          <p:cNvCxnSpPr>
            <a:cxnSpLocks noChangeShapeType="1"/>
            <a:stCxn id="30751" idx="3"/>
            <a:endCxn id="30753" idx="0"/>
          </p:cNvCxnSpPr>
          <p:nvPr/>
        </p:nvCxnSpPr>
        <p:spPr bwMode="auto">
          <a:xfrm flipH="1">
            <a:off x="6883400" y="2393950"/>
            <a:ext cx="247650" cy="177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60" name="AutoShape 40"/>
          <p:cNvCxnSpPr>
            <a:cxnSpLocks noChangeShapeType="1"/>
            <a:stCxn id="30751" idx="5"/>
            <a:endCxn id="30752" idx="1"/>
          </p:cNvCxnSpPr>
          <p:nvPr/>
        </p:nvCxnSpPr>
        <p:spPr bwMode="auto">
          <a:xfrm>
            <a:off x="7346950" y="2393950"/>
            <a:ext cx="317500" cy="165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61" name="AutoShape 41"/>
          <p:cNvCxnSpPr>
            <a:cxnSpLocks noChangeShapeType="1"/>
            <a:stCxn id="30752" idx="3"/>
            <a:endCxn id="30754" idx="0"/>
          </p:cNvCxnSpPr>
          <p:nvPr/>
        </p:nvCxnSpPr>
        <p:spPr bwMode="auto">
          <a:xfrm flipH="1">
            <a:off x="7429500" y="2774950"/>
            <a:ext cx="2349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762" name="AutoShape 42"/>
          <p:cNvCxnSpPr>
            <a:cxnSpLocks noChangeShapeType="1"/>
            <a:stCxn id="30752" idx="5"/>
            <a:endCxn id="30755" idx="0"/>
          </p:cNvCxnSpPr>
          <p:nvPr/>
        </p:nvCxnSpPr>
        <p:spPr bwMode="auto">
          <a:xfrm>
            <a:off x="7880350" y="2774950"/>
            <a:ext cx="311150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63" name="Text Box 43"/>
          <p:cNvSpPr txBox="1">
            <a:spLocks noChangeArrowheads="1"/>
          </p:cNvSpPr>
          <p:nvPr/>
        </p:nvSpPr>
        <p:spPr bwMode="auto">
          <a:xfrm>
            <a:off x="838200" y="1676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</a:t>
            </a:r>
          </a:p>
        </p:txBody>
      </p:sp>
      <p:sp>
        <p:nvSpPr>
          <p:cNvPr id="30764" name="Text Box 44"/>
          <p:cNvSpPr txBox="1">
            <a:spLocks noChangeArrowheads="1"/>
          </p:cNvSpPr>
          <p:nvPr/>
        </p:nvSpPr>
        <p:spPr bwMode="auto">
          <a:xfrm>
            <a:off x="4114800" y="1676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T’</a:t>
            </a:r>
          </a:p>
        </p:txBody>
      </p:sp>
      <p:sp>
        <p:nvSpPr>
          <p:cNvPr id="30765" name="Text Box 45"/>
          <p:cNvSpPr txBox="1">
            <a:spLocks noChangeArrowheads="1"/>
          </p:cNvSpPr>
          <p:nvPr/>
        </p:nvSpPr>
        <p:spPr bwMode="auto">
          <a:xfrm>
            <a:off x="6629400" y="1676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T’’</a:t>
            </a:r>
          </a:p>
        </p:txBody>
      </p:sp>
    </p:spTree>
    <p:extLst>
      <p:ext uri="{BB962C8B-B14F-4D97-AF65-F5344CB8AC3E}">
        <p14:creationId xmlns:p14="http://schemas.microsoft.com/office/powerpoint/2010/main" val="20731466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08891-A0F2-4CD8-82FA-905D384E273D}" type="slidenum">
              <a:rPr lang="en-US"/>
              <a:pPr/>
              <a:t>35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 dirty="0"/>
              <a:t>Lemma 2) Lets</a:t>
            </a:r>
          </a:p>
          <a:p>
            <a:pPr lvl="1"/>
            <a:r>
              <a:rPr lang="en-US" sz="1800" dirty="0"/>
              <a:t>C: set of n characters</a:t>
            </a:r>
          </a:p>
          <a:p>
            <a:pPr lvl="1"/>
            <a:r>
              <a:rPr lang="en-US" sz="1800" dirty="0"/>
              <a:t>c </a:t>
            </a:r>
            <a:r>
              <a:rPr lang="en-US" sz="1800" dirty="0">
                <a:sym typeface="Symbol" pitchFamily="18" charset="2"/>
              </a:rPr>
              <a:t></a:t>
            </a:r>
            <a:r>
              <a:rPr lang="en-US" sz="1800" dirty="0">
                <a:sym typeface="Math B" pitchFamily="2" charset="2"/>
              </a:rPr>
              <a:t> C: a member of C</a:t>
            </a:r>
          </a:p>
          <a:p>
            <a:pPr lvl="1"/>
            <a:r>
              <a:rPr lang="en-US" sz="1800" dirty="0">
                <a:sym typeface="Math B" pitchFamily="2" charset="2"/>
              </a:rPr>
              <a:t>f (c): frequency of character c in a file.</a:t>
            </a:r>
          </a:p>
          <a:p>
            <a:pPr lvl="1"/>
            <a:r>
              <a:rPr lang="en-US" sz="1800" dirty="0">
                <a:sym typeface="Math B" pitchFamily="2" charset="2"/>
              </a:rPr>
              <a:t>x, y </a:t>
            </a:r>
            <a:r>
              <a:rPr lang="en-US" sz="1800" dirty="0">
                <a:sym typeface="Symbol" pitchFamily="18" charset="2"/>
              </a:rPr>
              <a:t></a:t>
            </a:r>
            <a:r>
              <a:rPr lang="en-US" sz="1800" dirty="0">
                <a:sym typeface="Math B" pitchFamily="2" charset="2"/>
              </a:rPr>
              <a:t> C having the lowest frequencies.</a:t>
            </a:r>
          </a:p>
          <a:p>
            <a:pPr lvl="1"/>
            <a:r>
              <a:rPr lang="en-US" sz="1800" dirty="0">
                <a:sym typeface="Math B" pitchFamily="2" charset="2"/>
              </a:rPr>
              <a:t>C’ = C – {x, y} </a:t>
            </a:r>
            <a:r>
              <a:rPr lang="en-US" sz="1800" dirty="0">
                <a:sym typeface="Symbol" pitchFamily="18" charset="2"/>
              </a:rPr>
              <a:t></a:t>
            </a:r>
            <a:r>
              <a:rPr lang="en-US" sz="1800" dirty="0">
                <a:sym typeface="Math B" pitchFamily="2" charset="2"/>
              </a:rPr>
              <a:t> {z}</a:t>
            </a:r>
          </a:p>
          <a:p>
            <a:pPr lvl="1"/>
            <a:r>
              <a:rPr lang="en-US" sz="1800" dirty="0">
                <a:sym typeface="Math B" pitchFamily="2" charset="2"/>
              </a:rPr>
              <a:t>f(z) = f(x) + f(y)</a:t>
            </a:r>
          </a:p>
          <a:p>
            <a:pPr lvl="1"/>
            <a:r>
              <a:rPr lang="en-US" sz="1800" dirty="0">
                <a:sym typeface="Math B" pitchFamily="2" charset="2"/>
              </a:rPr>
              <a:t>T’ : represent a tree generation optimal prefix code for the C’</a:t>
            </a:r>
          </a:p>
          <a:p>
            <a:pPr>
              <a:buClr>
                <a:schemeClr val="tx2"/>
              </a:buClr>
            </a:pPr>
            <a:r>
              <a:rPr lang="en-US" sz="1800" dirty="0"/>
              <a:t>Then the tree T, obtained from T’ by replacing the leaf node for z with an internal node having x and y as children, presents an optimal prefix code for the alphabet C. (see text book)</a:t>
            </a:r>
          </a:p>
        </p:txBody>
      </p:sp>
    </p:spTree>
    <p:extLst>
      <p:ext uri="{BB962C8B-B14F-4D97-AF65-F5344CB8AC3E}">
        <p14:creationId xmlns:p14="http://schemas.microsoft.com/office/powerpoint/2010/main" val="337860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6F11-EA2C-4DEA-AB03-7763D041D105}" type="slidenum">
              <a:rPr lang="en-US"/>
              <a:pPr/>
              <a:t>36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of Huffman Algorithm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Theorem: Huffman algorithm produces and optimal prefix code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Proof) from Lemma 1 and Lemma 2, it is true.</a:t>
            </a:r>
          </a:p>
        </p:txBody>
      </p:sp>
    </p:spTree>
    <p:extLst>
      <p:ext uri="{BB962C8B-B14F-4D97-AF65-F5344CB8AC3E}">
        <p14:creationId xmlns:p14="http://schemas.microsoft.com/office/powerpoint/2010/main" val="464520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i="1" dirty="0"/>
              <a:t>n </a:t>
            </a:r>
            <a:r>
              <a:rPr lang="en-US" b="1" i="1" dirty="0"/>
              <a:t>activities </a:t>
            </a:r>
            <a:r>
              <a:rPr lang="en-US" dirty="0"/>
              <a:t>require </a:t>
            </a:r>
            <a:r>
              <a:rPr lang="en-US" i="1" dirty="0"/>
              <a:t>exclusive </a:t>
            </a:r>
            <a:r>
              <a:rPr lang="en-US" dirty="0"/>
              <a:t>use of a common resource. For example, scheduling the use of a classroom.</a:t>
            </a:r>
          </a:p>
          <a:p>
            <a:pPr>
              <a:buClr>
                <a:schemeClr val="tx2"/>
              </a:buClr>
            </a:pPr>
            <a:r>
              <a:rPr lang="en-US" dirty="0"/>
              <a:t>Set of activities </a:t>
            </a:r>
            <a:r>
              <a:rPr lang="en-US" i="1" dirty="0"/>
              <a:t>S </a:t>
            </a:r>
            <a:r>
              <a:rPr lang="en-US" dirty="0"/>
              <a:t>= {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, . . . , a</a:t>
            </a:r>
            <a:r>
              <a:rPr lang="en-US" i="1" baseline="-25000" dirty="0"/>
              <a:t>n</a:t>
            </a:r>
            <a:r>
              <a:rPr lang="en-US" dirty="0"/>
              <a:t>}.</a:t>
            </a:r>
          </a:p>
          <a:p>
            <a:pPr>
              <a:buClr>
                <a:schemeClr val="tx2"/>
              </a:buClr>
            </a:pP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  <a:r>
              <a:rPr lang="en-US" dirty="0"/>
              <a:t>needs resource during period [</a:t>
            </a:r>
            <a:r>
              <a:rPr lang="en-US" i="1" dirty="0" err="1"/>
              <a:t>s</a:t>
            </a:r>
            <a:r>
              <a:rPr lang="en-US" i="1" baseline="-25000" dirty="0" err="1"/>
              <a:t>i</a:t>
            </a:r>
            <a:r>
              <a:rPr lang="en-US" i="1" dirty="0"/>
              <a:t> , f</a:t>
            </a:r>
            <a:r>
              <a:rPr lang="en-US" i="1" baseline="-25000" dirty="0"/>
              <a:t>i</a:t>
            </a:r>
            <a:r>
              <a:rPr lang="en-US" i="1" dirty="0"/>
              <a:t> )</a:t>
            </a:r>
            <a:r>
              <a:rPr lang="en-US" dirty="0"/>
              <a:t>, which is a half-open interval, where </a:t>
            </a:r>
            <a:r>
              <a:rPr lang="en-US" i="1" dirty="0" err="1"/>
              <a:t>s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  <a:r>
              <a:rPr lang="en-US" dirty="0"/>
              <a:t>=</a:t>
            </a:r>
          </a:p>
          <a:p>
            <a:pPr>
              <a:buClr>
                <a:schemeClr val="tx2"/>
              </a:buClr>
            </a:pPr>
            <a:r>
              <a:rPr lang="en-US" dirty="0"/>
              <a:t>start time and </a:t>
            </a:r>
            <a:r>
              <a:rPr lang="en-US" i="1" dirty="0"/>
              <a:t>f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= finish time.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851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b="1" i="1" dirty="0"/>
              <a:t>Goal: </a:t>
            </a:r>
            <a:r>
              <a:rPr lang="en-US" dirty="0"/>
              <a:t>Select the largest possible set of non-overlapping (</a:t>
            </a:r>
            <a:r>
              <a:rPr lang="en-US" b="1" i="1" dirty="0"/>
              <a:t>mutually compatible</a:t>
            </a:r>
            <a:r>
              <a:rPr lang="en-US" dirty="0"/>
              <a:t>) activities.</a:t>
            </a:r>
          </a:p>
          <a:p>
            <a:pPr>
              <a:buClr>
                <a:schemeClr val="tx2"/>
              </a:buClr>
            </a:pPr>
            <a:r>
              <a:rPr lang="en-US" b="1" i="1" dirty="0"/>
              <a:t>Note: </a:t>
            </a:r>
            <a:r>
              <a:rPr lang="en-US" dirty="0"/>
              <a:t>Could have many other objectives:</a:t>
            </a:r>
          </a:p>
          <a:p>
            <a:pPr lvl="1"/>
            <a:r>
              <a:rPr lang="en-US" dirty="0"/>
              <a:t>Schedule room for longest time.</a:t>
            </a:r>
          </a:p>
          <a:p>
            <a:pPr lvl="1"/>
            <a:r>
              <a:rPr lang="en-US" dirty="0"/>
              <a:t>Maximize income rental fees.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157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b="1" i="1" dirty="0">
                <a:latin typeface="Times-BoldItalic"/>
              </a:rPr>
              <a:t>Example: set of activities </a:t>
            </a:r>
            <a:r>
              <a:rPr lang="en-US" i="1" dirty="0">
                <a:latin typeface="Times-Italic"/>
              </a:rPr>
              <a:t>S </a:t>
            </a:r>
            <a:r>
              <a:rPr lang="en-US" dirty="0">
                <a:latin typeface="Times-Roman"/>
              </a:rPr>
              <a:t>sorted by </a:t>
            </a:r>
            <a:r>
              <a:rPr lang="en-US" dirty="0">
                <a:latin typeface="Times-Roman+2"/>
              </a:rPr>
              <a:t>fi</a:t>
            </a:r>
            <a:r>
              <a:rPr lang="en-US" dirty="0">
                <a:latin typeface="Times-Roman"/>
              </a:rPr>
              <a:t>nish time: </a:t>
            </a:r>
          </a:p>
          <a:p>
            <a:endParaRPr lang="en-US" dirty="0">
              <a:latin typeface="Times-Roman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661832"/>
              </p:ext>
            </p:extLst>
          </p:nvPr>
        </p:nvGraphicFramePr>
        <p:xfrm>
          <a:off x="1905000" y="21336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r>
                        <a:rPr lang="en-US" baseline="-25000" dirty="0"/>
                        <a:t>i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  <a:r>
                        <a:rPr lang="en-US" baseline="-25000" dirty="0"/>
                        <a:t>i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76600"/>
            <a:ext cx="7740650" cy="312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65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800" dirty="0"/>
            </a:br>
            <a:r>
              <a:rPr lang="en-US" sz="3400" dirty="0"/>
              <a:t>(Coin Change)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Greedy strategy</a:t>
            </a:r>
          </a:p>
          <a:p>
            <a:pPr lvl="1"/>
            <a:r>
              <a:rPr lang="en-US" dirty="0"/>
              <a:t>Sum = 0</a:t>
            </a:r>
          </a:p>
          <a:p>
            <a:pPr lvl="1"/>
            <a:r>
              <a:rPr lang="en-US" dirty="0"/>
              <a:t>Chose largest coin C such that</a:t>
            </a:r>
          </a:p>
          <a:p>
            <a:pPr lvl="1"/>
            <a:r>
              <a:rPr lang="en-US" dirty="0"/>
              <a:t>Sum + C </a:t>
            </a:r>
            <a:r>
              <a:rPr lang="en-US" dirty="0">
                <a:sym typeface="Symbol" pitchFamily="18" charset="2"/>
              </a:rPr>
              <a:t></a:t>
            </a:r>
            <a:r>
              <a:rPr lang="en-US" dirty="0">
                <a:sym typeface="Math B" pitchFamily="2" charset="2"/>
              </a:rPr>
              <a:t> Total change amount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423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87759"/>
            <a:ext cx="7740650" cy="312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57200" y="4840069"/>
                <a:ext cx="807720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Maximum-size mutually compatible set: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{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1</m:t>
                    </m:r>
                    <m:r>
                      <a:rPr lang="en-US" i="1" dirty="0" smtClean="0"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3</m:t>
                    </m:r>
                    <m:r>
                      <a:rPr lang="en-US" i="1" dirty="0" smtClean="0"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6</m:t>
                    </m:r>
                    <m:r>
                      <a:rPr lang="en-US" i="1" dirty="0" smtClean="0"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8</m:t>
                    </m:r>
                    <m:r>
                      <a:rPr lang="en-US" i="1" dirty="0" smtClean="0">
                        <a:latin typeface="Cambria Math"/>
                      </a:rPr>
                      <m:t>}.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Not unique: also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{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2</m:t>
                    </m:r>
                    <m:r>
                      <a:rPr lang="en-US" i="1" dirty="0" smtClean="0"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5</m:t>
                    </m:r>
                    <m:r>
                      <a:rPr lang="en-US" i="1" dirty="0" smtClean="0"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7</m:t>
                    </m:r>
                    <m:r>
                      <a:rPr lang="en-US" i="1" dirty="0" smtClean="0">
                        <a:latin typeface="Cambria Math"/>
                      </a:rPr>
                      <m:t>, </m:t>
                    </m:r>
                    <m:r>
                      <a:rPr lang="en-US" i="1" dirty="0" smtClean="0">
                        <a:latin typeface="Cambria Math"/>
                      </a:rPr>
                      <m:t>𝑎</m:t>
                    </m:r>
                    <m:r>
                      <a:rPr lang="en-US" i="1" baseline="-25000" dirty="0" smtClean="0">
                        <a:latin typeface="Cambria Math"/>
                      </a:rPr>
                      <m:t>9</m:t>
                    </m:r>
                    <m:r>
                      <a:rPr lang="en-US" i="1" dirty="0" smtClean="0">
                        <a:latin typeface="Cambria Math"/>
                      </a:rPr>
                      <m:t>}.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840069"/>
                <a:ext cx="8077200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604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816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Problem Description</a:t>
            </a:r>
          </a:p>
          <a:p>
            <a:pPr>
              <a:buClr>
                <a:schemeClr val="tx2"/>
              </a:buClr>
            </a:pPr>
            <a:r>
              <a:rPr lang="en-US" dirty="0"/>
              <a:t>Input : set of activities with starting time and finish time. Activities are </a:t>
            </a:r>
            <a:r>
              <a:rPr lang="en-US" u="sng" dirty="0"/>
              <a:t>sorted by finishing time.</a:t>
            </a:r>
          </a:p>
          <a:p>
            <a:pPr>
              <a:buClr>
                <a:schemeClr val="tx2"/>
              </a:buClr>
            </a:pPr>
            <a:r>
              <a:rPr lang="en-US" dirty="0"/>
              <a:t>Output: </a:t>
            </a:r>
            <a:r>
              <a:rPr lang="en-US" u="sng" dirty="0"/>
              <a:t>maximum size of subset of compatible activities</a:t>
            </a:r>
            <a:r>
              <a:rPr lang="en-US" dirty="0"/>
              <a:t> which could share an activity room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85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34790"/>
              </p:ext>
            </p:extLst>
          </p:nvPr>
        </p:nvGraphicFramePr>
        <p:xfrm>
          <a:off x="457200" y="1752600"/>
          <a:ext cx="826135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3543120" imgH="1650960" progId="Equation.3">
                  <p:embed/>
                </p:oleObj>
              </mc:Choice>
              <mc:Fallback>
                <p:oleObj name="Equation" r:id="rId3" imgW="3543120" imgH="1650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52600"/>
                        <a:ext cx="8261350" cy="3859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329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143000" y="2057400"/>
            <a:ext cx="66294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914400" y="15240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Time</a:t>
            </a:r>
          </a:p>
          <a:p>
            <a:r>
              <a:rPr lang="en-US" sz="1400" dirty="0"/>
              <a:t> 0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4991100" y="4972050"/>
            <a:ext cx="15621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628900" y="3086100"/>
            <a:ext cx="15621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525876" y="3619500"/>
            <a:ext cx="11811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rgbClr val="FF99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438400" y="4686300"/>
            <a:ext cx="11811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3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2400300" y="2859504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i</a:t>
            </a:r>
            <a:endParaRPr lang="en-US" sz="2000" dirty="0">
              <a:latin typeface="Arial" charset="0"/>
            </a:endParaRP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229100" y="33909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j</a:t>
            </a:r>
            <a:endParaRPr lang="en-US" sz="2000" dirty="0">
              <a:latin typeface="Arial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4191000" y="28575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sz="2000" i="1" baseline="-25000" dirty="0">
                <a:latin typeface="Times New Roman" pitchFamily="18" charset="0"/>
                <a:ea typeface="SimSun" pitchFamily="2" charset="-122"/>
              </a:rPr>
              <a:t>i</a:t>
            </a:r>
            <a:endParaRPr lang="en-US" sz="2000" dirty="0">
              <a:latin typeface="Arial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5676900" y="33909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j</a:t>
            </a:r>
            <a:endParaRPr lang="en-US" sz="2000" dirty="0">
              <a:latin typeface="Arial" charset="0"/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4610100" y="47625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l</a:t>
            </a:r>
            <a:endParaRPr lang="en-US" sz="2000" dirty="0">
              <a:latin typeface="Arial" charset="0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6553200" y="4748464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l</a:t>
            </a:r>
            <a:endParaRPr lang="en-US" sz="2000" dirty="0">
              <a:latin typeface="Arial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133600" y="4419600"/>
            <a:ext cx="4572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k</a:t>
            </a:r>
            <a:endParaRPr lang="en-US" sz="2000" dirty="0">
              <a:latin typeface="Arial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3657600" y="4419600"/>
            <a:ext cx="342900" cy="4953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 err="1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sz="2000" i="1" baseline="-25000" dirty="0" err="1">
                <a:latin typeface="Times New Roman" pitchFamily="18" charset="0"/>
                <a:ea typeface="SimSun" pitchFamily="2" charset="-122"/>
              </a:rPr>
              <a:t>k</a:t>
            </a:r>
            <a:endParaRPr lang="en-US" sz="2000" dirty="0">
              <a:latin typeface="Arial" charset="0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 flipV="1">
            <a:off x="2628900" y="2057400"/>
            <a:ext cx="0" cy="10287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4525876" y="2057400"/>
            <a:ext cx="0" cy="15621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flipV="1">
            <a:off x="5706976" y="2057400"/>
            <a:ext cx="0" cy="15621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flipV="1">
            <a:off x="3619500" y="2057400"/>
            <a:ext cx="0" cy="26289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V="1">
            <a:off x="2438400" y="2057400"/>
            <a:ext cx="0" cy="26289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V="1">
            <a:off x="4991100" y="2057400"/>
            <a:ext cx="0" cy="291465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V="1">
            <a:off x="6553200" y="2057400"/>
            <a:ext cx="0" cy="291465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V="1">
            <a:off x="4191000" y="2057400"/>
            <a:ext cx="0" cy="102870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Text Box 18"/>
          <p:cNvSpPr txBox="1">
            <a:spLocks noChangeArrowheads="1"/>
          </p:cNvSpPr>
          <p:nvPr/>
        </p:nvSpPr>
        <p:spPr bwMode="auto">
          <a:xfrm>
            <a:off x="3162300" y="2705100"/>
            <a:ext cx="4953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b="1" i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en-US" altLang="zh-CN" sz="2000" b="1" i="1" baseline="-25000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</a:rPr>
              <a:t>i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67" name="Text Box 19"/>
          <p:cNvSpPr txBox="1">
            <a:spLocks noChangeArrowheads="1"/>
          </p:cNvSpPr>
          <p:nvPr/>
        </p:nvSpPr>
        <p:spPr bwMode="auto">
          <a:xfrm>
            <a:off x="4953000" y="3238500"/>
            <a:ext cx="4953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b="1" i="1" dirty="0" err="1">
                <a:solidFill>
                  <a:srgbClr val="C00000"/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en-US" altLang="zh-CN" sz="2000" b="1" i="1" baseline="-25000" dirty="0" err="1">
                <a:solidFill>
                  <a:srgbClr val="C00000"/>
                </a:solidFill>
                <a:latin typeface="Times New Roman" pitchFamily="18" charset="0"/>
                <a:ea typeface="SimSun" pitchFamily="2" charset="-122"/>
              </a:rPr>
              <a:t>j</a:t>
            </a:r>
            <a:endParaRPr lang="en-US" sz="2000" b="1" i="1" dirty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68" name="Text Box 21"/>
          <p:cNvSpPr txBox="1">
            <a:spLocks noChangeArrowheads="1"/>
          </p:cNvSpPr>
          <p:nvPr/>
        </p:nvSpPr>
        <p:spPr bwMode="auto">
          <a:xfrm>
            <a:off x="2819400" y="4267200"/>
            <a:ext cx="4953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en-US" altLang="zh-CN" sz="2000" b="1" i="1" baseline="-25000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</a:rPr>
              <a:t>k</a:t>
            </a:r>
            <a:endParaRPr lang="en-US" sz="2000" b="1" i="1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69" name="Text Box 20"/>
          <p:cNvSpPr txBox="1">
            <a:spLocks noChangeArrowheads="1"/>
          </p:cNvSpPr>
          <p:nvPr/>
        </p:nvSpPr>
        <p:spPr bwMode="auto">
          <a:xfrm>
            <a:off x="5600700" y="4572000"/>
            <a:ext cx="4953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en-US" altLang="zh-CN" sz="2000" b="1" i="1" baseline="-25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SimSun" pitchFamily="2" charset="-122"/>
              </a:rPr>
              <a:t>l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62000" y="5181600"/>
            <a:ext cx="579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Compatible activities: between </a:t>
            </a:r>
            <a:r>
              <a:rPr lang="en-US" altLang="zh-CN" i="1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</a:t>
            </a:r>
            <a:r>
              <a:rPr lang="en-US" altLang="zh-CN" i="1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j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</a:p>
          <a:p>
            <a:r>
              <a:rPr lang="en-US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	     between </a:t>
            </a:r>
            <a:r>
              <a:rPr lang="en-US" altLang="zh-CN" i="1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i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a</a:t>
            </a:r>
            <a:r>
              <a:rPr lang="en-US" altLang="zh-CN" i="1" baseline="-250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</a:p>
          <a:p>
            <a:r>
              <a:rPr lang="en-US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	     between </a:t>
            </a:r>
            <a:r>
              <a:rPr lang="en-US" altLang="zh-CN" i="1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</a:t>
            </a:r>
            <a:r>
              <a:rPr lang="en-US" altLang="zh-CN" i="1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j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</a:p>
          <a:p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	     between </a:t>
            </a:r>
            <a:r>
              <a:rPr lang="en-US" altLang="zh-CN" i="1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k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and a</a:t>
            </a:r>
            <a:r>
              <a:rPr lang="en-US" altLang="zh-CN" i="1" baseline="-25000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l</a:t>
            </a:r>
            <a:r>
              <a:rPr lang="en-US" altLang="zh-CN" i="1" dirty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2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68" grpId="0" animBg="1"/>
      <p:bldP spid="6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25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>
                  <a:buFont typeface="Wingdings" pitchFamily="2" charset="2"/>
                  <a:buNone/>
                </a:pPr>
                <a:r>
                  <a:rPr lang="en-US" altLang="zh-CN" dirty="0">
                    <a:ea typeface="SimSun" pitchFamily="2" charset="-122"/>
                  </a:rPr>
                  <a:t>We can use dynamic programming method </a:t>
                </a:r>
              </a:p>
              <a:p>
                <a:pPr>
                  <a:buClr>
                    <a:schemeClr val="tx2"/>
                  </a:buClr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𝑠</m:t>
                    </m:r>
                    <m:r>
                      <a:rPr lang="en-US" i="1" baseline="-25000" dirty="0" err="1">
                        <a:latin typeface="Cambria Math"/>
                      </a:rPr>
                      <m:t>𝑖</m:t>
                    </m:r>
                  </m:oMath>
                </a14:m>
                <a:r>
                  <a:rPr lang="en-US" dirty="0"/>
                  <a:t> : starting time of activity</a:t>
                </a:r>
                <a:r>
                  <a:rPr lang="en-US" i="1" dirty="0"/>
                  <a:t> </a:t>
                </a:r>
                <a:r>
                  <a:rPr lang="en-US" i="1" dirty="0" err="1">
                    <a:latin typeface="Times New Roman" pitchFamily="18" charset="0"/>
                  </a:rPr>
                  <a:t>a</a:t>
                </a:r>
                <a:r>
                  <a:rPr lang="en-US" i="1" baseline="-25000" dirty="0" err="1">
                    <a:latin typeface="Times New Roman" pitchFamily="18" charset="0"/>
                  </a:rPr>
                  <a:t>i</a:t>
                </a:r>
                <a:endParaRPr lang="en-US" i="1" baseline="-25000" dirty="0">
                  <a:latin typeface="Times New Roman" pitchFamily="18" charset="0"/>
                </a:endParaRPr>
              </a:p>
              <a:p>
                <a:pPr>
                  <a:buClr>
                    <a:schemeClr val="tx2"/>
                  </a:buClr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𝑓</m:t>
                    </m:r>
                    <m:r>
                      <a:rPr lang="en-US" i="1" baseline="-25000" dirty="0">
                        <a:latin typeface="Cambria Math"/>
                      </a:rPr>
                      <m:t>𝑖</m:t>
                    </m:r>
                  </m:oMath>
                </a14:m>
                <a:r>
                  <a:rPr lang="en-US" dirty="0"/>
                  <a:t> : finish time of activity </a:t>
                </a:r>
                <a:r>
                  <a:rPr lang="en-US" i="1" dirty="0" err="1">
                    <a:latin typeface="Times New Roman" pitchFamily="18" charset="0"/>
                  </a:rPr>
                  <a:t>a</a:t>
                </a:r>
                <a:r>
                  <a:rPr lang="en-US" i="1" baseline="-25000" dirty="0" err="1">
                    <a:latin typeface="Times New Roman" pitchFamily="18" charset="0"/>
                  </a:rPr>
                  <a:t>i</a:t>
                </a:r>
                <a:r>
                  <a:rPr lang="en-US" dirty="0">
                    <a:latin typeface="Times New Roman" pitchFamily="18" charset="0"/>
                  </a:rPr>
                  <a:t> 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dirty="0"/>
                  <a:t>Let </a:t>
                </a:r>
                <a:r>
                  <a:rPr lang="en-US" i="1" dirty="0" err="1"/>
                  <a:t>S</a:t>
                </a:r>
                <a:r>
                  <a:rPr lang="en-US" i="1" baseline="-25000" dirty="0" err="1"/>
                  <a:t>ij</a:t>
                </a:r>
                <a:r>
                  <a:rPr lang="en-US" baseline="-25000" dirty="0"/>
                  <a:t> </a:t>
                </a:r>
                <a:r>
                  <a:rPr lang="en-US" dirty="0"/>
                  <a:t>denote the set of activities </a:t>
                </a:r>
                <a:r>
                  <a:rPr lang="en-US" i="1" dirty="0" err="1">
                    <a:latin typeface="Times New Roman" pitchFamily="18" charset="0"/>
                  </a:rPr>
                  <a:t>a</a:t>
                </a:r>
                <a:r>
                  <a:rPr lang="en-US" i="1" baseline="-25000" dirty="0" err="1">
                    <a:latin typeface="Times New Roman" pitchFamily="18" charset="0"/>
                  </a:rPr>
                  <a:t>k</a:t>
                </a:r>
                <a:r>
                  <a:rPr lang="en-US" dirty="0">
                    <a:latin typeface="Times New Roman" pitchFamily="18" charset="0"/>
                  </a:rPr>
                  <a:t> </a:t>
                </a:r>
                <a:r>
                  <a:rPr lang="en-US" dirty="0"/>
                  <a:t>compatible with activity </a:t>
                </a:r>
                <a:r>
                  <a:rPr lang="en-US" i="1" dirty="0" err="1">
                    <a:latin typeface="Times New Roman" pitchFamily="18" charset="0"/>
                  </a:rPr>
                  <a:t>a</a:t>
                </a:r>
                <a:r>
                  <a:rPr lang="en-US" i="1" baseline="-25000" dirty="0" err="1">
                    <a:latin typeface="Times New Roman" pitchFamily="18" charset="0"/>
                  </a:rPr>
                  <a:t>i</a:t>
                </a:r>
                <a:r>
                  <a:rPr lang="en-US" dirty="0">
                    <a:latin typeface="Times New Roman" pitchFamily="18" charset="0"/>
                  </a:rPr>
                  <a:t> </a:t>
                </a:r>
                <a:r>
                  <a:rPr lang="en-US" dirty="0"/>
                  <a:t>and </a:t>
                </a:r>
                <a:r>
                  <a:rPr lang="en-US" i="1" dirty="0" err="1">
                    <a:latin typeface="Times New Roman" pitchFamily="18" charset="0"/>
                  </a:rPr>
                  <a:t>a</a:t>
                </a:r>
                <a:r>
                  <a:rPr lang="en-US" i="1" baseline="-25000" dirty="0" err="1">
                    <a:latin typeface="Times New Roman" pitchFamily="18" charset="0"/>
                  </a:rPr>
                  <a:t>j</a:t>
                </a:r>
                <a:r>
                  <a:rPr lang="en-US" i="1" dirty="0">
                    <a:latin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325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1481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1371600" y="4267200"/>
          <a:ext cx="53340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4" imgW="1993900" imgH="241300" progId="Equation.3">
                  <p:embed/>
                </p:oleObj>
              </mc:Choice>
              <mc:Fallback>
                <p:oleObj name="Equation" r:id="rId4" imgW="1993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67200"/>
                        <a:ext cx="533400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44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219200" y="1866900"/>
            <a:ext cx="64008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876300" y="16764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 dirty="0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sz="2000" i="1" baseline="-25000" dirty="0">
                <a:latin typeface="Times New Roman" pitchFamily="18" charset="0"/>
                <a:ea typeface="SimSun" pitchFamily="2" charset="-122"/>
              </a:rPr>
              <a:t>i</a:t>
            </a:r>
            <a:endParaRPr lang="en-US" sz="2000" dirty="0">
              <a:latin typeface="Arial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658100" y="16002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sz="2000" i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sz="2000" i="1" baseline="-25000">
                <a:latin typeface="Times New Roman" pitchFamily="18" charset="0"/>
                <a:ea typeface="SimSun" pitchFamily="2" charset="-122"/>
              </a:rPr>
              <a:t>j</a:t>
            </a:r>
            <a:endParaRPr lang="en-US" sz="2000">
              <a:latin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52500" y="2362200"/>
            <a:ext cx="5715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371600" y="2819400"/>
            <a:ext cx="990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133600" y="3200400"/>
            <a:ext cx="11430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2705100" y="3581400"/>
            <a:ext cx="16383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810000" y="4114800"/>
            <a:ext cx="11430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3429000" y="4648200"/>
            <a:ext cx="2514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5638800" y="5105400"/>
            <a:ext cx="12192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6248400" y="5486400"/>
            <a:ext cx="1752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1066800" y="20236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1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676400" y="24808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2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2590800" y="28618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3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3200400" y="3276600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4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4191000" y="37762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5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4267200" y="4343400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6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5943600" y="4724400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7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6858000" y="51478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8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400" y="3685401"/>
            <a:ext cx="190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Possible 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600" i="1" baseline="-25000" dirty="0" err="1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are</a:t>
            </a:r>
          </a:p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{a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{a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{a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 flipV="1">
            <a:off x="1524000" y="1866900"/>
            <a:ext cx="0" cy="4953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371600" y="1866900"/>
            <a:ext cx="0" cy="952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V="1">
            <a:off x="2362200" y="1866900"/>
            <a:ext cx="0" cy="952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V="1">
            <a:off x="2133600" y="1866900"/>
            <a:ext cx="0" cy="1333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3276600" y="1866900"/>
            <a:ext cx="0" cy="1333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flipV="1">
            <a:off x="2705100" y="1866900"/>
            <a:ext cx="0" cy="1714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4343400" y="1866900"/>
            <a:ext cx="0" cy="1714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V="1">
            <a:off x="3810000" y="1866900"/>
            <a:ext cx="0" cy="22479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4953000" y="1866900"/>
            <a:ext cx="0" cy="22479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V="1">
            <a:off x="3429000" y="1866900"/>
            <a:ext cx="0" cy="27813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V="1">
            <a:off x="5943600" y="1866900"/>
            <a:ext cx="0" cy="27813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5638800" y="1866900"/>
            <a:ext cx="0" cy="3238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6858000" y="1866900"/>
            <a:ext cx="0" cy="3238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6248400" y="1866900"/>
            <a:ext cx="0" cy="3619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V="1">
            <a:off x="8001000" y="2019300"/>
            <a:ext cx="0" cy="34671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458917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Lets c[</a:t>
            </a:r>
            <a:r>
              <a:rPr lang="en-US" dirty="0" err="1"/>
              <a:t>i</a:t>
            </a:r>
            <a:r>
              <a:rPr lang="en-US" dirty="0"/>
              <a:t>, j] be a number of activities in a maximum-size of mutually compatible activities in </a:t>
            </a:r>
            <a:r>
              <a:rPr lang="en-US" i="1" dirty="0" err="1"/>
              <a:t>S</a:t>
            </a:r>
            <a:r>
              <a:rPr lang="en-US" i="1" baseline="-25000" dirty="0" err="1"/>
              <a:t>ij</a:t>
            </a:r>
            <a:r>
              <a:rPr lang="en-US" dirty="0"/>
              <a:t>. </a:t>
            </a:r>
          </a:p>
          <a:p>
            <a:pPr>
              <a:buClr>
                <a:schemeClr val="tx2"/>
              </a:buClr>
            </a:pPr>
            <a:r>
              <a:rPr lang="en-US" dirty="0"/>
              <a:t>We have c[</a:t>
            </a:r>
            <a:r>
              <a:rPr lang="en-US" dirty="0" err="1"/>
              <a:t>i</a:t>
            </a:r>
            <a:r>
              <a:rPr lang="en-US" dirty="0"/>
              <a:t>, j] = 0 whenever </a:t>
            </a:r>
            <a:r>
              <a:rPr lang="en-US" i="1" dirty="0" err="1"/>
              <a:t>S</a:t>
            </a:r>
            <a:r>
              <a:rPr lang="en-US" i="1" baseline="-25000" dirty="0" err="1"/>
              <a:t>ij</a:t>
            </a:r>
            <a:r>
              <a:rPr lang="en-US" i="1" dirty="0"/>
              <a:t> =</a:t>
            </a:r>
            <a:r>
              <a:rPr lang="en-US" i="1" dirty="0">
                <a:sym typeface="Symbol" pitchFamily="18" charset="2"/>
              </a:rPr>
              <a:t></a:t>
            </a:r>
            <a:r>
              <a:rPr lang="en-US" i="1" dirty="0"/>
              <a:t>.</a:t>
            </a:r>
          </a:p>
          <a:p>
            <a:pPr>
              <a:buClr>
                <a:schemeClr val="tx2"/>
              </a:buClr>
            </a:pPr>
            <a:r>
              <a:rPr lang="en-US" dirty="0"/>
              <a:t> If </a:t>
            </a:r>
            <a:r>
              <a:rPr lang="en-US" i="1" dirty="0" err="1">
                <a:latin typeface="Times New Roman" pitchFamily="18" charset="0"/>
              </a:rPr>
              <a:t>a</a:t>
            </a:r>
            <a:r>
              <a:rPr lang="en-US" i="1" baseline="-25000" dirty="0" err="1">
                <a:latin typeface="Times New Roman" pitchFamily="18" charset="0"/>
              </a:rPr>
              <a:t>k</a:t>
            </a:r>
            <a:r>
              <a:rPr lang="en-US" dirty="0"/>
              <a:t> is used for maximum-size of mutually compatible activities of </a:t>
            </a:r>
            <a:r>
              <a:rPr lang="en-US" i="1" dirty="0" err="1"/>
              <a:t>S</a:t>
            </a:r>
            <a:r>
              <a:rPr lang="en-US" i="1" baseline="-25000" dirty="0" err="1"/>
              <a:t>ij</a:t>
            </a:r>
            <a:r>
              <a:rPr lang="en-US" i="1" dirty="0"/>
              <a:t>, w</a:t>
            </a:r>
            <a:r>
              <a:rPr lang="en-US" dirty="0"/>
              <a:t>e also use maximum-size of mutually compatible activities for </a:t>
            </a:r>
            <a:r>
              <a:rPr lang="en-US" i="1" dirty="0" err="1"/>
              <a:t>S</a:t>
            </a:r>
            <a:r>
              <a:rPr lang="en-US" i="1" baseline="-25000" dirty="0" err="1"/>
              <a:t>ik</a:t>
            </a:r>
            <a:r>
              <a:rPr lang="en-US" dirty="0"/>
              <a:t> and </a:t>
            </a:r>
            <a:r>
              <a:rPr lang="en-US" i="1" dirty="0" err="1"/>
              <a:t>S</a:t>
            </a:r>
            <a:r>
              <a:rPr lang="en-US" i="1" baseline="-25000" dirty="0" err="1"/>
              <a:t>kj</a:t>
            </a:r>
            <a:r>
              <a:rPr lang="en-US" i="1" dirty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6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 bwMode="auto">
          <a:xfrm>
            <a:off x="4953000" y="1752600"/>
            <a:ext cx="2667000" cy="3619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257300" y="1752600"/>
            <a:ext cx="2552700" cy="3619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829050" y="3945523"/>
            <a:ext cx="1123950" cy="3216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219200" y="1866900"/>
            <a:ext cx="64008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876300" y="16764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i="1" dirty="0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i="1" baseline="-25000" dirty="0">
                <a:latin typeface="Times New Roman" pitchFamily="18" charset="0"/>
                <a:ea typeface="SimSun" pitchFamily="2" charset="-122"/>
              </a:rPr>
              <a:t>i</a:t>
            </a:r>
            <a:endParaRPr lang="en-US" dirty="0">
              <a:latin typeface="Arial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658100" y="16002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i="1" dirty="0" err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</a:rPr>
              <a:t>j</a:t>
            </a:r>
            <a:endParaRPr lang="en-US" dirty="0">
              <a:latin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952500" y="2362200"/>
            <a:ext cx="5715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371600" y="2819400"/>
            <a:ext cx="990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133600" y="3200400"/>
            <a:ext cx="11430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2705100" y="3581400"/>
            <a:ext cx="16383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810000" y="4114800"/>
            <a:ext cx="11430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3429000" y="4648200"/>
            <a:ext cx="2514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5638800" y="5105400"/>
            <a:ext cx="12192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6248400" y="5486400"/>
            <a:ext cx="1752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1066800" y="20236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1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676400" y="24808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2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2590800" y="28618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3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3200400" y="3276600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4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4191000" y="37762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5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4267200" y="4343400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6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5943600" y="4724400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7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6858000" y="5147846"/>
            <a:ext cx="381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600" i="1" dirty="0">
                <a:latin typeface="Times New Roman" pitchFamily="18" charset="0"/>
              </a:rPr>
              <a:t>a</a:t>
            </a:r>
            <a:r>
              <a:rPr lang="en-US" sz="1600" i="1" baseline="-25000" dirty="0">
                <a:latin typeface="Times New Roman" pitchFamily="18" charset="0"/>
              </a:rPr>
              <a:t>8</a:t>
            </a:r>
            <a:endParaRPr lang="en-US" sz="1600" i="1" dirty="0">
              <a:latin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400" y="5153561"/>
            <a:ext cx="190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Possible 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600" i="1" baseline="-25000" dirty="0" err="1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are</a:t>
            </a:r>
          </a:p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{a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{a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{a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 flipV="1">
            <a:off x="1524000" y="1866900"/>
            <a:ext cx="0" cy="4953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V="1">
            <a:off x="1371600" y="1866900"/>
            <a:ext cx="0" cy="952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V="1">
            <a:off x="2362200" y="1866900"/>
            <a:ext cx="0" cy="952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flipV="1">
            <a:off x="2133600" y="1866900"/>
            <a:ext cx="0" cy="1333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flipV="1">
            <a:off x="3276600" y="1866900"/>
            <a:ext cx="0" cy="1333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 flipV="1">
            <a:off x="2705100" y="1866900"/>
            <a:ext cx="0" cy="1714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 flipV="1">
            <a:off x="4343400" y="1866900"/>
            <a:ext cx="0" cy="1714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V="1">
            <a:off x="3810000" y="1866900"/>
            <a:ext cx="0" cy="22479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4953000" y="1866900"/>
            <a:ext cx="0" cy="22479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flipV="1">
            <a:off x="3429000" y="1866900"/>
            <a:ext cx="0" cy="27813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V="1">
            <a:off x="5943600" y="1866900"/>
            <a:ext cx="0" cy="27813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5638800" y="1866900"/>
            <a:ext cx="0" cy="3238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flipV="1">
            <a:off x="6858000" y="1866900"/>
            <a:ext cx="0" cy="3238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6248400" y="1866900"/>
            <a:ext cx="0" cy="36195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V="1">
            <a:off x="8001000" y="2019300"/>
            <a:ext cx="0" cy="346710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C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3619500" y="1447800"/>
            <a:ext cx="4191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i="1" dirty="0" err="1">
                <a:latin typeface="Times New Roman" pitchFamily="18" charset="0"/>
                <a:ea typeface="SimSun" pitchFamily="2" charset="-122"/>
              </a:rPr>
              <a:t>s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</a:rPr>
              <a:t>k</a:t>
            </a:r>
            <a:endParaRPr lang="en-US" dirty="0">
              <a:latin typeface="Arial" charset="0"/>
            </a:endParaRP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62500" y="1485900"/>
            <a:ext cx="342900" cy="34290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i="1" dirty="0" err="1">
                <a:latin typeface="Times New Roman" pitchFamily="18" charset="0"/>
                <a:ea typeface="SimSun" pitchFamily="2" charset="-122"/>
              </a:rPr>
              <a:t>f</a:t>
            </a:r>
            <a:r>
              <a:rPr lang="en-US" altLang="zh-CN" i="1" baseline="-25000" dirty="0" err="1">
                <a:latin typeface="Times New Roman" pitchFamily="18" charset="0"/>
                <a:ea typeface="SimSun" pitchFamily="2" charset="-122"/>
              </a:rPr>
              <a:t>k</a:t>
            </a:r>
            <a:endParaRPr lang="en-US" dirty="0">
              <a:latin typeface="Arial" charset="0"/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1828800" y="1447800"/>
            <a:ext cx="68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ik</a:t>
            </a:r>
            <a:r>
              <a:rPr lang="en-US" sz="2400" dirty="0">
                <a:latin typeface="Arial" charset="0"/>
              </a:rPr>
              <a:t> </a:t>
            </a:r>
          </a:p>
        </p:txBody>
      </p:sp>
      <p:sp>
        <p:nvSpPr>
          <p:cNvPr id="47" name="Text Box 21"/>
          <p:cNvSpPr txBox="1">
            <a:spLocks noChangeArrowheads="1"/>
          </p:cNvSpPr>
          <p:nvPr/>
        </p:nvSpPr>
        <p:spPr bwMode="auto">
          <a:xfrm>
            <a:off x="5943600" y="1447800"/>
            <a:ext cx="68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baseline="-25000" dirty="0" err="1">
                <a:latin typeface="Times New Roman" pitchFamily="18" charset="0"/>
                <a:cs typeface="Times New Roman" pitchFamily="18" charset="0"/>
              </a:rPr>
              <a:t>kj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940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Now we can write recursive equation 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3062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054760"/>
              </p:ext>
            </p:extLst>
          </p:nvPr>
        </p:nvGraphicFramePr>
        <p:xfrm>
          <a:off x="1042988" y="2767013"/>
          <a:ext cx="7058025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2781000" imgH="838080" progId="Equation.3">
                  <p:embed/>
                </p:oleObj>
              </mc:Choice>
              <mc:Fallback>
                <p:oleObj name="Equation" r:id="rId3" imgW="278100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767013"/>
                        <a:ext cx="7058025" cy="212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676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49</a:t>
            </a:fld>
            <a:endParaRPr lang="en-US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81000" y="1600200"/>
            <a:ext cx="8153400" cy="33193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Active_Selection (s, f, i , n)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{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m = i + 1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while m  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  <a:cs typeface="Courier New"/>
                <a:sym typeface="Symbol"/>
              </a:rPr>
              <a:t>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n and s</a:t>
            </a:r>
            <a:r>
              <a:rPr lang="en-US" baseline="-25000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m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&lt; f</a:t>
            </a:r>
            <a:r>
              <a:rPr lang="en-US" baseline="-25000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i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do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     m = m + 1;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if m 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  <a:cs typeface="Courier New"/>
                <a:sym typeface="Symbol"/>
              </a:rPr>
              <a:t>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n then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     return {a</a:t>
            </a:r>
            <a:r>
              <a:rPr lang="en-US" baseline="-25000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m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} 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  <a:cs typeface="Courier New"/>
                <a:sym typeface="Symbol"/>
              </a:rPr>
              <a:t>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Active_Selection (s, f, m, n)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else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          return 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  <a:cs typeface="Courier New"/>
                <a:sym typeface="Symbol"/>
              </a:rPr>
              <a:t>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347345" marR="0" indent="-347345" fontAlgn="base">
              <a:lnSpc>
                <a:spcPct val="80000"/>
              </a:lnSpc>
              <a:spcBef>
                <a:spcPts val="575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effectLst/>
                <a:latin typeface="Courier New"/>
                <a:ea typeface="Malgun Gothic"/>
              </a:rPr>
              <a:t>}</a:t>
            </a:r>
            <a:endParaRPr lang="en-US">
              <a:effectLst/>
              <a:latin typeface="Times New Roman"/>
              <a:ea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>
                <a:effectLst/>
                <a:latin typeface="Courier New"/>
                <a:ea typeface="Malgun Gothic"/>
                <a:cs typeface="Times New Roman"/>
              </a:rPr>
              <a:t> </a:t>
            </a:r>
            <a:endParaRPr lang="en-US">
              <a:effectLst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192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(Coin Change)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300" b="1" dirty="0"/>
              <a:t>MAKE-CHANGE</a:t>
            </a:r>
            <a:r>
              <a:rPr lang="en-US" sz="2300" dirty="0"/>
              <a:t> (n)</a:t>
            </a:r>
            <a:br>
              <a:rPr lang="en-US" sz="2300" dirty="0"/>
            </a:br>
            <a:r>
              <a:rPr lang="en-US" sz="2300" dirty="0"/>
              <a:t>C ← {100, 25, 10, 5, 1}     // constant.</a:t>
            </a:r>
            <a:br>
              <a:rPr lang="en-US" sz="2300" dirty="0"/>
            </a:br>
            <a:r>
              <a:rPr lang="en-US" sz="2300" dirty="0"/>
              <a:t>S ← {};         // set that will hold the solution set. Sum ← 0 sum of item in solution set</a:t>
            </a:r>
            <a:br>
              <a:rPr lang="en-US" sz="2300" dirty="0"/>
            </a:br>
            <a:r>
              <a:rPr lang="en-US" sz="2300" b="1" dirty="0"/>
              <a:t>WHILE</a:t>
            </a:r>
            <a:r>
              <a:rPr lang="en-US" sz="2300" dirty="0"/>
              <a:t> sum </a:t>
            </a:r>
            <a:r>
              <a:rPr lang="en-US" sz="2300" dirty="0">
                <a:sym typeface="Symbol" pitchFamily="18" charset="2"/>
              </a:rPr>
              <a:t></a:t>
            </a:r>
            <a:r>
              <a:rPr lang="en-US" sz="2300" dirty="0">
                <a:sym typeface="Math B" pitchFamily="2" charset="2"/>
              </a:rPr>
              <a:t> </a:t>
            </a:r>
            <a:r>
              <a:rPr lang="en-US" sz="2300" dirty="0"/>
              <a:t>n</a:t>
            </a:r>
            <a:br>
              <a:rPr lang="en-US" sz="2300" dirty="0"/>
            </a:br>
            <a:r>
              <a:rPr lang="en-US" sz="2300" dirty="0"/>
              <a:t>    x = largest item in set C such that sum + x ≤ n</a:t>
            </a:r>
            <a:br>
              <a:rPr lang="en-US" sz="2300" dirty="0"/>
            </a:br>
            <a:r>
              <a:rPr lang="en-US" sz="2300" dirty="0"/>
              <a:t>    </a:t>
            </a:r>
            <a:r>
              <a:rPr lang="en-US" sz="2300" b="1" dirty="0"/>
              <a:t>IF</a:t>
            </a:r>
            <a:r>
              <a:rPr lang="en-US" sz="2300" dirty="0"/>
              <a:t> no such item </a:t>
            </a:r>
            <a:r>
              <a:rPr lang="en-US" sz="2300" b="1" dirty="0"/>
              <a:t>THEN</a:t>
            </a:r>
            <a:br>
              <a:rPr lang="en-US" sz="2300" dirty="0"/>
            </a:br>
            <a:r>
              <a:rPr lang="en-US" sz="2300" dirty="0"/>
              <a:t>             </a:t>
            </a:r>
            <a:r>
              <a:rPr lang="en-US" sz="2300" b="1" dirty="0"/>
              <a:t>RETURN</a:t>
            </a:r>
            <a:r>
              <a:rPr lang="en-US" sz="2300" dirty="0"/>
              <a:t>    "No Solution"</a:t>
            </a:r>
            <a:br>
              <a:rPr lang="en-US" sz="2300" dirty="0"/>
            </a:br>
            <a:r>
              <a:rPr lang="en-US" sz="2300" dirty="0"/>
              <a:t>   S ← S + {value of x}</a:t>
            </a:r>
            <a:br>
              <a:rPr lang="en-US" sz="2300" dirty="0"/>
            </a:br>
            <a:r>
              <a:rPr lang="en-US" sz="2300" dirty="0"/>
              <a:t>   sum ← sum + x</a:t>
            </a:r>
            <a:br>
              <a:rPr lang="en-US" sz="2300" dirty="0"/>
            </a:br>
            <a:r>
              <a:rPr lang="en-US" sz="2300" dirty="0"/>
              <a:t>   </a:t>
            </a:r>
            <a:r>
              <a:rPr lang="en-US" sz="2300" b="1" dirty="0"/>
              <a:t>RETURN</a:t>
            </a:r>
            <a:r>
              <a:rPr lang="en-US" sz="2300" dirty="0"/>
              <a:t> 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634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>
                <a:solidFill>
                  <a:srgbClr val="1F497D"/>
                </a:solidFill>
              </a:rPr>
              <a:t>Greedy Algorithm</a:t>
            </a:r>
            <a:br>
              <a:rPr lang="en-US" sz="3400" dirty="0">
                <a:solidFill>
                  <a:srgbClr val="1F497D"/>
                </a:solidFill>
              </a:rPr>
            </a:br>
            <a:r>
              <a:rPr lang="en-US" sz="3000" dirty="0">
                <a:solidFill>
                  <a:srgbClr val="1F497D"/>
                </a:solidFill>
              </a:rPr>
              <a:t>(An activity-selection problem)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50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229600" cy="446789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GREEDY-ACTIVITY-SELECTOR(s, f, n)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A 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= {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a</a:t>
            </a:r>
            <a:r>
              <a:rPr lang="en-US" sz="1600" baseline="-25000" dirty="0">
                <a:effectLst/>
                <a:latin typeface="Courier New"/>
                <a:ea typeface="Malgun Gothic"/>
                <a:cs typeface="Times New Roman"/>
              </a:rPr>
              <a:t>1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for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m 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2 </a:t>
            </a: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to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n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4572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if </a:t>
            </a:r>
            <a:r>
              <a:rPr lang="en-US" sz="1600" dirty="0" err="1">
                <a:effectLst/>
                <a:latin typeface="Courier New"/>
                <a:ea typeface="Malgun Gothic"/>
                <a:cs typeface="Times New Roman"/>
              </a:rPr>
              <a:t>s</a:t>
            </a:r>
            <a:r>
              <a:rPr lang="en-US" sz="1600" baseline="-25000" dirty="0" err="1">
                <a:effectLst/>
                <a:latin typeface="Courier New"/>
                <a:ea typeface="Malgun Gothic"/>
                <a:cs typeface="Times New Roman"/>
              </a:rPr>
              <a:t>m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≥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f</a:t>
            </a:r>
            <a:r>
              <a:rPr lang="en-US" sz="1600" baseline="-25000" dirty="0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 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4572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9144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A 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A </a:t>
            </a:r>
            <a:r>
              <a:rPr lang="en-US" sz="1600" dirty="0">
                <a:effectLst/>
                <a:latin typeface="Cambria Math"/>
                <a:ea typeface="MTSYN"/>
                <a:cs typeface="Cambria Math"/>
              </a:rPr>
              <a:t>∪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 {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a</a:t>
            </a:r>
            <a:r>
              <a:rPr lang="en-US" sz="1600" baseline="-25000" dirty="0">
                <a:effectLst/>
                <a:latin typeface="Courier New"/>
                <a:ea typeface="Malgun Gothic"/>
                <a:cs typeface="Times New Roman"/>
              </a:rPr>
              <a:t>m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91440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ourier New"/>
                <a:ea typeface="MTSYN"/>
                <a:cs typeface="Times New Roman"/>
              </a:rPr>
              <a:t>=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m     //</a:t>
            </a:r>
            <a:r>
              <a:rPr lang="en-US" sz="1600" dirty="0" err="1">
                <a:effectLst/>
                <a:latin typeface="Courier New"/>
                <a:ea typeface="Malgun Gothic"/>
                <a:cs typeface="Times New Roman"/>
              </a:rPr>
              <a:t>a</a:t>
            </a:r>
            <a:r>
              <a:rPr lang="en-US" sz="1600" baseline="-25000" dirty="0" err="1">
                <a:effectLst/>
                <a:latin typeface="Courier New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 is most recent addition to A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ourier New"/>
                <a:ea typeface="Malgun Gothic"/>
                <a:cs typeface="Times New Roman"/>
              </a:rPr>
              <a:t>   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 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 dirty="0">
                <a:effectLst/>
                <a:latin typeface="Courier New"/>
                <a:ea typeface="Malgun Gothic"/>
                <a:cs typeface="Times New Roman"/>
              </a:rPr>
              <a:t>return </a:t>
            </a: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A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effectLst/>
                <a:latin typeface="Courier New"/>
                <a:ea typeface="Malgun Gothic"/>
                <a:cs typeface="Times New Roman"/>
              </a:rPr>
              <a:t>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76156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graphicFrame>
        <p:nvGraphicFramePr>
          <p:cNvPr id="59395" name="Group 3"/>
          <p:cNvGraphicFramePr>
            <a:graphicFrameLocks noGrp="1"/>
          </p:cNvGraphicFramePr>
          <p:nvPr/>
        </p:nvGraphicFramePr>
        <p:xfrm>
          <a:off x="1762125" y="2743200"/>
          <a:ext cx="6467475" cy="1210310"/>
        </p:xfrm>
        <a:graphic>
          <a:graphicData uri="http://schemas.openxmlformats.org/drawingml/2006/table">
            <a:tbl>
              <a:tblPr/>
              <a:tblGrid>
                <a:gridCol w="539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81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81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397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816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f</a:t>
                      </a:r>
                      <a:r>
                        <a:rPr kumimoji="0" lang="en-US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14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SimSun" pitchFamily="2" charset="-122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567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167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2057400" y="1905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2438400" y="1905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2819400" y="1905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200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3581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3962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Rectangle 10"/>
          <p:cNvSpPr>
            <a:spLocks noChangeArrowheads="1"/>
          </p:cNvSpPr>
          <p:nvPr/>
        </p:nvSpPr>
        <p:spPr bwMode="auto">
          <a:xfrm>
            <a:off x="4343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Rectangle 11"/>
          <p:cNvSpPr>
            <a:spLocks noChangeArrowheads="1"/>
          </p:cNvSpPr>
          <p:nvPr/>
        </p:nvSpPr>
        <p:spPr bwMode="auto">
          <a:xfrm>
            <a:off x="4724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Rectangle 12"/>
          <p:cNvSpPr>
            <a:spLocks noChangeArrowheads="1"/>
          </p:cNvSpPr>
          <p:nvPr/>
        </p:nvSpPr>
        <p:spPr bwMode="auto">
          <a:xfrm>
            <a:off x="5105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Rectangle 13"/>
          <p:cNvSpPr>
            <a:spLocks noChangeArrowheads="1"/>
          </p:cNvSpPr>
          <p:nvPr/>
        </p:nvSpPr>
        <p:spPr bwMode="auto">
          <a:xfrm>
            <a:off x="548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5867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Rectangle 15"/>
          <p:cNvSpPr>
            <a:spLocks noChangeArrowheads="1"/>
          </p:cNvSpPr>
          <p:nvPr/>
        </p:nvSpPr>
        <p:spPr bwMode="auto">
          <a:xfrm>
            <a:off x="6248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Rectangle 16"/>
          <p:cNvSpPr>
            <a:spLocks noChangeArrowheads="1"/>
          </p:cNvSpPr>
          <p:nvPr/>
        </p:nvSpPr>
        <p:spPr bwMode="auto">
          <a:xfrm>
            <a:off x="6629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Rectangle 17"/>
          <p:cNvSpPr>
            <a:spLocks noChangeArrowheads="1"/>
          </p:cNvSpPr>
          <p:nvPr/>
        </p:nvSpPr>
        <p:spPr bwMode="auto">
          <a:xfrm>
            <a:off x="167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Rectangle 18"/>
          <p:cNvSpPr>
            <a:spLocks noChangeArrowheads="1"/>
          </p:cNvSpPr>
          <p:nvPr/>
        </p:nvSpPr>
        <p:spPr bwMode="auto">
          <a:xfrm>
            <a:off x="205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Rectangle 19"/>
          <p:cNvSpPr>
            <a:spLocks noChangeArrowheads="1"/>
          </p:cNvSpPr>
          <p:nvPr/>
        </p:nvSpPr>
        <p:spPr bwMode="auto">
          <a:xfrm>
            <a:off x="243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Rectangle 20"/>
          <p:cNvSpPr>
            <a:spLocks noChangeArrowheads="1"/>
          </p:cNvSpPr>
          <p:nvPr/>
        </p:nvSpPr>
        <p:spPr bwMode="auto">
          <a:xfrm>
            <a:off x="2819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7" name="Rectangle 21"/>
          <p:cNvSpPr>
            <a:spLocks noChangeArrowheads="1"/>
          </p:cNvSpPr>
          <p:nvPr/>
        </p:nvSpPr>
        <p:spPr bwMode="auto">
          <a:xfrm>
            <a:off x="3200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8" name="Rectangle 22"/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9" name="Rectangle 23"/>
          <p:cNvSpPr>
            <a:spLocks noChangeArrowheads="1"/>
          </p:cNvSpPr>
          <p:nvPr/>
        </p:nvSpPr>
        <p:spPr bwMode="auto">
          <a:xfrm>
            <a:off x="3962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0" name="Rectangle 24"/>
          <p:cNvSpPr>
            <a:spLocks noChangeArrowheads="1"/>
          </p:cNvSpPr>
          <p:nvPr/>
        </p:nvSpPr>
        <p:spPr bwMode="auto">
          <a:xfrm>
            <a:off x="4343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1" name="Rectangle 25"/>
          <p:cNvSpPr>
            <a:spLocks noChangeArrowheads="1"/>
          </p:cNvSpPr>
          <p:nvPr/>
        </p:nvSpPr>
        <p:spPr bwMode="auto">
          <a:xfrm>
            <a:off x="4724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2" name="Rectangle 26"/>
          <p:cNvSpPr>
            <a:spLocks noChangeArrowheads="1"/>
          </p:cNvSpPr>
          <p:nvPr/>
        </p:nvSpPr>
        <p:spPr bwMode="auto">
          <a:xfrm>
            <a:off x="5105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3" name="Rectangle 27"/>
          <p:cNvSpPr>
            <a:spLocks noChangeArrowheads="1"/>
          </p:cNvSpPr>
          <p:nvPr/>
        </p:nvSpPr>
        <p:spPr bwMode="auto">
          <a:xfrm>
            <a:off x="548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4" name="Rectangle 28"/>
          <p:cNvSpPr>
            <a:spLocks noChangeArrowheads="1"/>
          </p:cNvSpPr>
          <p:nvPr/>
        </p:nvSpPr>
        <p:spPr bwMode="auto">
          <a:xfrm>
            <a:off x="586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5" name="Rectangle 29"/>
          <p:cNvSpPr>
            <a:spLocks noChangeArrowheads="1"/>
          </p:cNvSpPr>
          <p:nvPr/>
        </p:nvSpPr>
        <p:spPr bwMode="auto">
          <a:xfrm>
            <a:off x="624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6" name="Rectangle 30"/>
          <p:cNvSpPr>
            <a:spLocks noChangeArrowheads="1"/>
          </p:cNvSpPr>
          <p:nvPr/>
        </p:nvSpPr>
        <p:spPr bwMode="auto">
          <a:xfrm>
            <a:off x="6629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7" name="Rectangle 31"/>
          <p:cNvSpPr>
            <a:spLocks noChangeArrowheads="1"/>
          </p:cNvSpPr>
          <p:nvPr/>
        </p:nvSpPr>
        <p:spPr bwMode="auto">
          <a:xfrm>
            <a:off x="1676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8" name="Rectangle 32"/>
          <p:cNvSpPr>
            <a:spLocks noChangeArrowheads="1"/>
          </p:cNvSpPr>
          <p:nvPr/>
        </p:nvSpPr>
        <p:spPr bwMode="auto">
          <a:xfrm>
            <a:off x="2057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49" name="Rectangle 33"/>
          <p:cNvSpPr>
            <a:spLocks noChangeArrowheads="1"/>
          </p:cNvSpPr>
          <p:nvPr/>
        </p:nvSpPr>
        <p:spPr bwMode="auto">
          <a:xfrm>
            <a:off x="2438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0" name="Rectangle 34"/>
          <p:cNvSpPr>
            <a:spLocks noChangeArrowheads="1"/>
          </p:cNvSpPr>
          <p:nvPr/>
        </p:nvSpPr>
        <p:spPr bwMode="auto">
          <a:xfrm>
            <a:off x="2819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1" name="Rectangle 35"/>
          <p:cNvSpPr>
            <a:spLocks noChangeArrowheads="1"/>
          </p:cNvSpPr>
          <p:nvPr/>
        </p:nvSpPr>
        <p:spPr bwMode="auto">
          <a:xfrm>
            <a:off x="3200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2" name="Rectangle 36"/>
          <p:cNvSpPr>
            <a:spLocks noChangeArrowheads="1"/>
          </p:cNvSpPr>
          <p:nvPr/>
        </p:nvSpPr>
        <p:spPr bwMode="auto">
          <a:xfrm>
            <a:off x="3581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3" name="Rectangle 37"/>
          <p:cNvSpPr>
            <a:spLocks noChangeArrowheads="1"/>
          </p:cNvSpPr>
          <p:nvPr/>
        </p:nvSpPr>
        <p:spPr bwMode="auto">
          <a:xfrm>
            <a:off x="3962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4" name="Rectangle 38"/>
          <p:cNvSpPr>
            <a:spLocks noChangeArrowheads="1"/>
          </p:cNvSpPr>
          <p:nvPr/>
        </p:nvSpPr>
        <p:spPr bwMode="auto">
          <a:xfrm>
            <a:off x="4343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5" name="Rectangle 39"/>
          <p:cNvSpPr>
            <a:spLocks noChangeArrowheads="1"/>
          </p:cNvSpPr>
          <p:nvPr/>
        </p:nvSpPr>
        <p:spPr bwMode="auto">
          <a:xfrm>
            <a:off x="4724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6" name="Rectangle 40"/>
          <p:cNvSpPr>
            <a:spLocks noChangeArrowheads="1"/>
          </p:cNvSpPr>
          <p:nvPr/>
        </p:nvSpPr>
        <p:spPr bwMode="auto">
          <a:xfrm>
            <a:off x="5105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7" name="Rectangle 41"/>
          <p:cNvSpPr>
            <a:spLocks noChangeArrowheads="1"/>
          </p:cNvSpPr>
          <p:nvPr/>
        </p:nvSpPr>
        <p:spPr bwMode="auto">
          <a:xfrm>
            <a:off x="5486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8" name="Rectangle 42"/>
          <p:cNvSpPr>
            <a:spLocks noChangeArrowheads="1"/>
          </p:cNvSpPr>
          <p:nvPr/>
        </p:nvSpPr>
        <p:spPr bwMode="auto">
          <a:xfrm>
            <a:off x="5867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59" name="Rectangle 43"/>
          <p:cNvSpPr>
            <a:spLocks noChangeArrowheads="1"/>
          </p:cNvSpPr>
          <p:nvPr/>
        </p:nvSpPr>
        <p:spPr bwMode="auto">
          <a:xfrm>
            <a:off x="6248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0" name="Rectangle 44"/>
          <p:cNvSpPr>
            <a:spLocks noChangeArrowheads="1"/>
          </p:cNvSpPr>
          <p:nvPr/>
        </p:nvSpPr>
        <p:spPr bwMode="auto">
          <a:xfrm>
            <a:off x="6629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1" name="Rectangle 45"/>
          <p:cNvSpPr>
            <a:spLocks noChangeArrowheads="1"/>
          </p:cNvSpPr>
          <p:nvPr/>
        </p:nvSpPr>
        <p:spPr bwMode="auto">
          <a:xfrm>
            <a:off x="167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2" name="Rectangle 46"/>
          <p:cNvSpPr>
            <a:spLocks noChangeArrowheads="1"/>
          </p:cNvSpPr>
          <p:nvPr/>
        </p:nvSpPr>
        <p:spPr bwMode="auto">
          <a:xfrm>
            <a:off x="205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3" name="Rectangle 47"/>
          <p:cNvSpPr>
            <a:spLocks noChangeArrowheads="1"/>
          </p:cNvSpPr>
          <p:nvPr/>
        </p:nvSpPr>
        <p:spPr bwMode="auto">
          <a:xfrm>
            <a:off x="243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4" name="Rectangle 48"/>
          <p:cNvSpPr>
            <a:spLocks noChangeArrowheads="1"/>
          </p:cNvSpPr>
          <p:nvPr/>
        </p:nvSpPr>
        <p:spPr bwMode="auto">
          <a:xfrm>
            <a:off x="281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5" name="Rectangle 49"/>
          <p:cNvSpPr>
            <a:spLocks noChangeArrowheads="1"/>
          </p:cNvSpPr>
          <p:nvPr/>
        </p:nvSpPr>
        <p:spPr bwMode="auto">
          <a:xfrm>
            <a:off x="3200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6" name="Rectangle 50"/>
          <p:cNvSpPr>
            <a:spLocks noChangeArrowheads="1"/>
          </p:cNvSpPr>
          <p:nvPr/>
        </p:nvSpPr>
        <p:spPr bwMode="auto">
          <a:xfrm>
            <a:off x="3581400" y="3048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7" name="Rectangle 51"/>
          <p:cNvSpPr>
            <a:spLocks noChangeArrowheads="1"/>
          </p:cNvSpPr>
          <p:nvPr/>
        </p:nvSpPr>
        <p:spPr bwMode="auto">
          <a:xfrm>
            <a:off x="3962400" y="3048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8" name="Rectangle 52"/>
          <p:cNvSpPr>
            <a:spLocks noChangeArrowheads="1"/>
          </p:cNvSpPr>
          <p:nvPr/>
        </p:nvSpPr>
        <p:spPr bwMode="auto">
          <a:xfrm>
            <a:off x="4343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69" name="Rectangle 53"/>
          <p:cNvSpPr>
            <a:spLocks noChangeArrowheads="1"/>
          </p:cNvSpPr>
          <p:nvPr/>
        </p:nvSpPr>
        <p:spPr bwMode="auto">
          <a:xfrm>
            <a:off x="4724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0" name="Rectangle 54"/>
          <p:cNvSpPr>
            <a:spLocks noChangeArrowheads="1"/>
          </p:cNvSpPr>
          <p:nvPr/>
        </p:nvSpPr>
        <p:spPr bwMode="auto">
          <a:xfrm>
            <a:off x="5105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1" name="Rectangle 55"/>
          <p:cNvSpPr>
            <a:spLocks noChangeArrowheads="1"/>
          </p:cNvSpPr>
          <p:nvPr/>
        </p:nvSpPr>
        <p:spPr bwMode="auto">
          <a:xfrm>
            <a:off x="548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2" name="Rectangle 56"/>
          <p:cNvSpPr>
            <a:spLocks noChangeArrowheads="1"/>
          </p:cNvSpPr>
          <p:nvPr/>
        </p:nvSpPr>
        <p:spPr bwMode="auto">
          <a:xfrm>
            <a:off x="586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3" name="Rectangle 57"/>
          <p:cNvSpPr>
            <a:spLocks noChangeArrowheads="1"/>
          </p:cNvSpPr>
          <p:nvPr/>
        </p:nvSpPr>
        <p:spPr bwMode="auto">
          <a:xfrm>
            <a:off x="624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4" name="Rectangle 58"/>
          <p:cNvSpPr>
            <a:spLocks noChangeArrowheads="1"/>
          </p:cNvSpPr>
          <p:nvPr/>
        </p:nvSpPr>
        <p:spPr bwMode="auto">
          <a:xfrm>
            <a:off x="662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5" name="Rectangle 59"/>
          <p:cNvSpPr>
            <a:spLocks noChangeArrowheads="1"/>
          </p:cNvSpPr>
          <p:nvPr/>
        </p:nvSpPr>
        <p:spPr bwMode="auto">
          <a:xfrm>
            <a:off x="167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6" name="Rectangle 60"/>
          <p:cNvSpPr>
            <a:spLocks noChangeArrowheads="1"/>
          </p:cNvSpPr>
          <p:nvPr/>
        </p:nvSpPr>
        <p:spPr bwMode="auto">
          <a:xfrm>
            <a:off x="205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7" name="Rectangle 61"/>
          <p:cNvSpPr>
            <a:spLocks noChangeArrowheads="1"/>
          </p:cNvSpPr>
          <p:nvPr/>
        </p:nvSpPr>
        <p:spPr bwMode="auto">
          <a:xfrm>
            <a:off x="243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8" name="Rectangle 62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79" name="Rectangle 63"/>
          <p:cNvSpPr>
            <a:spLocks noChangeArrowheads="1"/>
          </p:cNvSpPr>
          <p:nvPr/>
        </p:nvSpPr>
        <p:spPr bwMode="auto">
          <a:xfrm>
            <a:off x="3200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0" name="Rectangle 64"/>
          <p:cNvSpPr>
            <a:spLocks noChangeArrowheads="1"/>
          </p:cNvSpPr>
          <p:nvPr/>
        </p:nvSpPr>
        <p:spPr bwMode="auto">
          <a:xfrm>
            <a:off x="3581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1" name="Rectangle 65"/>
          <p:cNvSpPr>
            <a:spLocks noChangeArrowheads="1"/>
          </p:cNvSpPr>
          <p:nvPr/>
        </p:nvSpPr>
        <p:spPr bwMode="auto">
          <a:xfrm>
            <a:off x="3962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2" name="Rectangle 66"/>
          <p:cNvSpPr>
            <a:spLocks noChangeArrowheads="1"/>
          </p:cNvSpPr>
          <p:nvPr/>
        </p:nvSpPr>
        <p:spPr bwMode="auto">
          <a:xfrm>
            <a:off x="4343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3" name="Rectangle 67"/>
          <p:cNvSpPr>
            <a:spLocks noChangeArrowheads="1"/>
          </p:cNvSpPr>
          <p:nvPr/>
        </p:nvSpPr>
        <p:spPr bwMode="auto">
          <a:xfrm>
            <a:off x="4724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4" name="Rectangle 68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5" name="Rectangle 69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6" name="Rectangle 70"/>
          <p:cNvSpPr>
            <a:spLocks noChangeArrowheads="1"/>
          </p:cNvSpPr>
          <p:nvPr/>
        </p:nvSpPr>
        <p:spPr bwMode="auto">
          <a:xfrm>
            <a:off x="586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7" name="Rectangle 71"/>
          <p:cNvSpPr>
            <a:spLocks noChangeArrowheads="1"/>
          </p:cNvSpPr>
          <p:nvPr/>
        </p:nvSpPr>
        <p:spPr bwMode="auto">
          <a:xfrm>
            <a:off x="624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8" name="Rectangle 72"/>
          <p:cNvSpPr>
            <a:spLocks noChangeArrowheads="1"/>
          </p:cNvSpPr>
          <p:nvPr/>
        </p:nvSpPr>
        <p:spPr bwMode="auto">
          <a:xfrm>
            <a:off x="662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89" name="Rectangle 73"/>
          <p:cNvSpPr>
            <a:spLocks noChangeArrowheads="1"/>
          </p:cNvSpPr>
          <p:nvPr/>
        </p:nvSpPr>
        <p:spPr bwMode="auto">
          <a:xfrm>
            <a:off x="167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0" name="Rectangle 74"/>
          <p:cNvSpPr>
            <a:spLocks noChangeArrowheads="1"/>
          </p:cNvSpPr>
          <p:nvPr/>
        </p:nvSpPr>
        <p:spPr bwMode="auto">
          <a:xfrm>
            <a:off x="205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1" name="Rectangle 75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2" name="Rectangle 76"/>
          <p:cNvSpPr>
            <a:spLocks noChangeArrowheads="1"/>
          </p:cNvSpPr>
          <p:nvPr/>
        </p:nvSpPr>
        <p:spPr bwMode="auto">
          <a:xfrm>
            <a:off x="281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3" name="Rectangle 77"/>
          <p:cNvSpPr>
            <a:spLocks noChangeArrowheads="1"/>
          </p:cNvSpPr>
          <p:nvPr/>
        </p:nvSpPr>
        <p:spPr bwMode="auto">
          <a:xfrm>
            <a:off x="3200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4" name="Rectangle 78"/>
          <p:cNvSpPr>
            <a:spLocks noChangeArrowheads="1"/>
          </p:cNvSpPr>
          <p:nvPr/>
        </p:nvSpPr>
        <p:spPr bwMode="auto">
          <a:xfrm>
            <a:off x="3581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5" name="Rectangle 79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6" name="Rectangle 80"/>
          <p:cNvSpPr>
            <a:spLocks noChangeArrowheads="1"/>
          </p:cNvSpPr>
          <p:nvPr/>
        </p:nvSpPr>
        <p:spPr bwMode="auto">
          <a:xfrm>
            <a:off x="4343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7" name="Rectangle 81"/>
          <p:cNvSpPr>
            <a:spLocks noChangeArrowheads="1"/>
          </p:cNvSpPr>
          <p:nvPr/>
        </p:nvSpPr>
        <p:spPr bwMode="auto">
          <a:xfrm>
            <a:off x="4724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8" name="Rectangle 82"/>
          <p:cNvSpPr>
            <a:spLocks noChangeArrowheads="1"/>
          </p:cNvSpPr>
          <p:nvPr/>
        </p:nvSpPr>
        <p:spPr bwMode="auto">
          <a:xfrm>
            <a:off x="5105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99" name="Rectangle 83"/>
          <p:cNvSpPr>
            <a:spLocks noChangeArrowheads="1"/>
          </p:cNvSpPr>
          <p:nvPr/>
        </p:nvSpPr>
        <p:spPr bwMode="auto">
          <a:xfrm>
            <a:off x="548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0" name="Rectangle 84"/>
          <p:cNvSpPr>
            <a:spLocks noChangeArrowheads="1"/>
          </p:cNvSpPr>
          <p:nvPr/>
        </p:nvSpPr>
        <p:spPr bwMode="auto">
          <a:xfrm>
            <a:off x="586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1" name="Rectangle 85"/>
          <p:cNvSpPr>
            <a:spLocks noChangeArrowheads="1"/>
          </p:cNvSpPr>
          <p:nvPr/>
        </p:nvSpPr>
        <p:spPr bwMode="auto">
          <a:xfrm>
            <a:off x="624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2" name="Rectangle 86"/>
          <p:cNvSpPr>
            <a:spLocks noChangeArrowheads="1"/>
          </p:cNvSpPr>
          <p:nvPr/>
        </p:nvSpPr>
        <p:spPr bwMode="auto">
          <a:xfrm>
            <a:off x="662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3" name="Rectangle 87"/>
          <p:cNvSpPr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4" name="Rectangle 88"/>
          <p:cNvSpPr>
            <a:spLocks noChangeArrowheads="1"/>
          </p:cNvSpPr>
          <p:nvPr/>
        </p:nvSpPr>
        <p:spPr bwMode="auto">
          <a:xfrm>
            <a:off x="205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5" name="Rectangle 89"/>
          <p:cNvSpPr>
            <a:spLocks noChangeArrowheads="1"/>
          </p:cNvSpPr>
          <p:nvPr/>
        </p:nvSpPr>
        <p:spPr bwMode="auto">
          <a:xfrm>
            <a:off x="243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6" name="Rectangle 90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7" name="Rectangle 91"/>
          <p:cNvSpPr>
            <a:spLocks noChangeArrowheads="1"/>
          </p:cNvSpPr>
          <p:nvPr/>
        </p:nvSpPr>
        <p:spPr bwMode="auto">
          <a:xfrm>
            <a:off x="3200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8" name="Rectangle 92"/>
          <p:cNvSpPr>
            <a:spLocks noChangeArrowheads="1"/>
          </p:cNvSpPr>
          <p:nvPr/>
        </p:nvSpPr>
        <p:spPr bwMode="auto">
          <a:xfrm>
            <a:off x="3581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09" name="Rectangle 93"/>
          <p:cNvSpPr>
            <a:spLocks noChangeArrowheads="1"/>
          </p:cNvSpPr>
          <p:nvPr/>
        </p:nvSpPr>
        <p:spPr bwMode="auto">
          <a:xfrm>
            <a:off x="3962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0" name="Rectangle 94"/>
          <p:cNvSpPr>
            <a:spLocks noChangeArrowheads="1"/>
          </p:cNvSpPr>
          <p:nvPr/>
        </p:nvSpPr>
        <p:spPr bwMode="auto">
          <a:xfrm>
            <a:off x="4343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1" name="Rectangle 95"/>
          <p:cNvSpPr>
            <a:spLocks noChangeArrowheads="1"/>
          </p:cNvSpPr>
          <p:nvPr/>
        </p:nvSpPr>
        <p:spPr bwMode="auto">
          <a:xfrm>
            <a:off x="4724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2" name="Rectangle 96"/>
          <p:cNvSpPr>
            <a:spLocks noChangeArrowheads="1"/>
          </p:cNvSpPr>
          <p:nvPr/>
        </p:nvSpPr>
        <p:spPr bwMode="auto">
          <a:xfrm>
            <a:off x="5105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3" name="Rectangle 97"/>
          <p:cNvSpPr>
            <a:spLocks noChangeArrowheads="1"/>
          </p:cNvSpPr>
          <p:nvPr/>
        </p:nvSpPr>
        <p:spPr bwMode="auto">
          <a:xfrm>
            <a:off x="548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4" name="Rectangle 98"/>
          <p:cNvSpPr>
            <a:spLocks noChangeArrowheads="1"/>
          </p:cNvSpPr>
          <p:nvPr/>
        </p:nvSpPr>
        <p:spPr bwMode="auto">
          <a:xfrm>
            <a:off x="586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5" name="Rectangle 99"/>
          <p:cNvSpPr>
            <a:spLocks noChangeArrowheads="1"/>
          </p:cNvSpPr>
          <p:nvPr/>
        </p:nvSpPr>
        <p:spPr bwMode="auto">
          <a:xfrm>
            <a:off x="624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6" name="Rectangle 100"/>
          <p:cNvSpPr>
            <a:spLocks noChangeArrowheads="1"/>
          </p:cNvSpPr>
          <p:nvPr/>
        </p:nvSpPr>
        <p:spPr bwMode="auto">
          <a:xfrm>
            <a:off x="662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7" name="Rectangle 101"/>
          <p:cNvSpPr>
            <a:spLocks noChangeArrowheads="1"/>
          </p:cNvSpPr>
          <p:nvPr/>
        </p:nvSpPr>
        <p:spPr bwMode="auto">
          <a:xfrm>
            <a:off x="1676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8" name="Rectangle 102"/>
          <p:cNvSpPr>
            <a:spLocks noChangeArrowheads="1"/>
          </p:cNvSpPr>
          <p:nvPr/>
        </p:nvSpPr>
        <p:spPr bwMode="auto">
          <a:xfrm>
            <a:off x="205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19" name="Rectangle 103"/>
          <p:cNvSpPr>
            <a:spLocks noChangeArrowheads="1"/>
          </p:cNvSpPr>
          <p:nvPr/>
        </p:nvSpPr>
        <p:spPr bwMode="auto">
          <a:xfrm>
            <a:off x="243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0" name="Rectangle 104"/>
          <p:cNvSpPr>
            <a:spLocks noChangeArrowheads="1"/>
          </p:cNvSpPr>
          <p:nvPr/>
        </p:nvSpPr>
        <p:spPr bwMode="auto">
          <a:xfrm>
            <a:off x="281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1" name="Rectangle 105"/>
          <p:cNvSpPr>
            <a:spLocks noChangeArrowheads="1"/>
          </p:cNvSpPr>
          <p:nvPr/>
        </p:nvSpPr>
        <p:spPr bwMode="auto">
          <a:xfrm>
            <a:off x="3200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2" name="Rectangle 106"/>
          <p:cNvSpPr>
            <a:spLocks noChangeArrowheads="1"/>
          </p:cNvSpPr>
          <p:nvPr/>
        </p:nvSpPr>
        <p:spPr bwMode="auto">
          <a:xfrm>
            <a:off x="3581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3" name="Rectangle 107"/>
          <p:cNvSpPr>
            <a:spLocks noChangeArrowheads="1"/>
          </p:cNvSpPr>
          <p:nvPr/>
        </p:nvSpPr>
        <p:spPr bwMode="auto">
          <a:xfrm>
            <a:off x="3962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4" name="Rectangle 108"/>
          <p:cNvSpPr>
            <a:spLocks noChangeArrowheads="1"/>
          </p:cNvSpPr>
          <p:nvPr/>
        </p:nvSpPr>
        <p:spPr bwMode="auto">
          <a:xfrm>
            <a:off x="4343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5" name="Rectangle 109"/>
          <p:cNvSpPr>
            <a:spLocks noChangeArrowheads="1"/>
          </p:cNvSpPr>
          <p:nvPr/>
        </p:nvSpPr>
        <p:spPr bwMode="auto">
          <a:xfrm>
            <a:off x="4724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6" name="Rectangle 110"/>
          <p:cNvSpPr>
            <a:spLocks noChangeArrowheads="1"/>
          </p:cNvSpPr>
          <p:nvPr/>
        </p:nvSpPr>
        <p:spPr bwMode="auto">
          <a:xfrm>
            <a:off x="5105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7" name="Rectangle 111"/>
          <p:cNvSpPr>
            <a:spLocks noChangeArrowheads="1"/>
          </p:cNvSpPr>
          <p:nvPr/>
        </p:nvSpPr>
        <p:spPr bwMode="auto">
          <a:xfrm>
            <a:off x="5486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8" name="Rectangle 112"/>
          <p:cNvSpPr>
            <a:spLocks noChangeArrowheads="1"/>
          </p:cNvSpPr>
          <p:nvPr/>
        </p:nvSpPr>
        <p:spPr bwMode="auto">
          <a:xfrm>
            <a:off x="586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9" name="Rectangle 113"/>
          <p:cNvSpPr>
            <a:spLocks noChangeArrowheads="1"/>
          </p:cNvSpPr>
          <p:nvPr/>
        </p:nvSpPr>
        <p:spPr bwMode="auto">
          <a:xfrm>
            <a:off x="624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0" name="Rectangle 114"/>
          <p:cNvSpPr>
            <a:spLocks noChangeArrowheads="1"/>
          </p:cNvSpPr>
          <p:nvPr/>
        </p:nvSpPr>
        <p:spPr bwMode="auto">
          <a:xfrm>
            <a:off x="662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1" name="Rectangle 115"/>
          <p:cNvSpPr>
            <a:spLocks noChangeArrowheads="1"/>
          </p:cNvSpPr>
          <p:nvPr/>
        </p:nvSpPr>
        <p:spPr bwMode="auto">
          <a:xfrm>
            <a:off x="1676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2" name="Rectangle 116"/>
          <p:cNvSpPr>
            <a:spLocks noChangeArrowheads="1"/>
          </p:cNvSpPr>
          <p:nvPr/>
        </p:nvSpPr>
        <p:spPr bwMode="auto">
          <a:xfrm>
            <a:off x="2057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3" name="Rectangle 117"/>
          <p:cNvSpPr>
            <a:spLocks noChangeArrowheads="1"/>
          </p:cNvSpPr>
          <p:nvPr/>
        </p:nvSpPr>
        <p:spPr bwMode="auto">
          <a:xfrm>
            <a:off x="243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4" name="Rectangle 118"/>
          <p:cNvSpPr>
            <a:spLocks noChangeArrowheads="1"/>
          </p:cNvSpPr>
          <p:nvPr/>
        </p:nvSpPr>
        <p:spPr bwMode="auto">
          <a:xfrm>
            <a:off x="281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5" name="Rectangle 119"/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6" name="Rectangle 120"/>
          <p:cNvSpPr>
            <a:spLocks noChangeArrowheads="1"/>
          </p:cNvSpPr>
          <p:nvPr/>
        </p:nvSpPr>
        <p:spPr bwMode="auto">
          <a:xfrm>
            <a:off x="3581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7" name="Rectangle 121"/>
          <p:cNvSpPr>
            <a:spLocks noChangeArrowheads="1"/>
          </p:cNvSpPr>
          <p:nvPr/>
        </p:nvSpPr>
        <p:spPr bwMode="auto">
          <a:xfrm>
            <a:off x="3962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8" name="Rectangle 122"/>
          <p:cNvSpPr>
            <a:spLocks noChangeArrowheads="1"/>
          </p:cNvSpPr>
          <p:nvPr/>
        </p:nvSpPr>
        <p:spPr bwMode="auto">
          <a:xfrm>
            <a:off x="4343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39" name="Rectangle 123"/>
          <p:cNvSpPr>
            <a:spLocks noChangeArrowheads="1"/>
          </p:cNvSpPr>
          <p:nvPr/>
        </p:nvSpPr>
        <p:spPr bwMode="auto">
          <a:xfrm>
            <a:off x="4724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0" name="Rectangle 124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1" name="Rectangle 125"/>
          <p:cNvSpPr>
            <a:spLocks noChangeArrowheads="1"/>
          </p:cNvSpPr>
          <p:nvPr/>
        </p:nvSpPr>
        <p:spPr bwMode="auto">
          <a:xfrm>
            <a:off x="5486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2" name="Rectangle 126"/>
          <p:cNvSpPr>
            <a:spLocks noChangeArrowheads="1"/>
          </p:cNvSpPr>
          <p:nvPr/>
        </p:nvSpPr>
        <p:spPr bwMode="auto">
          <a:xfrm>
            <a:off x="5867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3" name="Rectangle 127"/>
          <p:cNvSpPr>
            <a:spLocks noChangeArrowheads="1"/>
          </p:cNvSpPr>
          <p:nvPr/>
        </p:nvSpPr>
        <p:spPr bwMode="auto">
          <a:xfrm>
            <a:off x="624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4" name="Rectangle 128"/>
          <p:cNvSpPr>
            <a:spLocks noChangeArrowheads="1"/>
          </p:cNvSpPr>
          <p:nvPr/>
        </p:nvSpPr>
        <p:spPr bwMode="auto">
          <a:xfrm>
            <a:off x="662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5" name="Rectangle 129"/>
          <p:cNvSpPr>
            <a:spLocks noChangeArrowheads="1"/>
          </p:cNvSpPr>
          <p:nvPr/>
        </p:nvSpPr>
        <p:spPr bwMode="auto">
          <a:xfrm>
            <a:off x="1676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6" name="Rectangle 130"/>
          <p:cNvSpPr>
            <a:spLocks noChangeArrowheads="1"/>
          </p:cNvSpPr>
          <p:nvPr/>
        </p:nvSpPr>
        <p:spPr bwMode="auto">
          <a:xfrm>
            <a:off x="2057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7" name="Rectangle 131"/>
          <p:cNvSpPr>
            <a:spLocks noChangeArrowheads="1"/>
          </p:cNvSpPr>
          <p:nvPr/>
        </p:nvSpPr>
        <p:spPr bwMode="auto">
          <a:xfrm>
            <a:off x="243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8" name="Rectangle 132"/>
          <p:cNvSpPr>
            <a:spLocks noChangeArrowheads="1"/>
          </p:cNvSpPr>
          <p:nvPr/>
        </p:nvSpPr>
        <p:spPr bwMode="auto">
          <a:xfrm>
            <a:off x="2819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49" name="Rectangle 133"/>
          <p:cNvSpPr>
            <a:spLocks noChangeArrowheads="1"/>
          </p:cNvSpPr>
          <p:nvPr/>
        </p:nvSpPr>
        <p:spPr bwMode="auto">
          <a:xfrm>
            <a:off x="3200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0" name="Rectangle 134"/>
          <p:cNvSpPr>
            <a:spLocks noChangeArrowheads="1"/>
          </p:cNvSpPr>
          <p:nvPr/>
        </p:nvSpPr>
        <p:spPr bwMode="auto">
          <a:xfrm>
            <a:off x="3581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1" name="Rectangle 135"/>
          <p:cNvSpPr>
            <a:spLocks noChangeArrowheads="1"/>
          </p:cNvSpPr>
          <p:nvPr/>
        </p:nvSpPr>
        <p:spPr bwMode="auto">
          <a:xfrm>
            <a:off x="3962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2" name="Rectangle 136"/>
          <p:cNvSpPr>
            <a:spLocks noChangeArrowheads="1"/>
          </p:cNvSpPr>
          <p:nvPr/>
        </p:nvSpPr>
        <p:spPr bwMode="auto">
          <a:xfrm>
            <a:off x="4343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3" name="Rectangle 137"/>
          <p:cNvSpPr>
            <a:spLocks noChangeArrowheads="1"/>
          </p:cNvSpPr>
          <p:nvPr/>
        </p:nvSpPr>
        <p:spPr bwMode="auto">
          <a:xfrm>
            <a:off x="4724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4" name="Rectangle 138"/>
          <p:cNvSpPr>
            <a:spLocks noChangeArrowheads="1"/>
          </p:cNvSpPr>
          <p:nvPr/>
        </p:nvSpPr>
        <p:spPr bwMode="auto">
          <a:xfrm>
            <a:off x="5105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5" name="Rectangle 139"/>
          <p:cNvSpPr>
            <a:spLocks noChangeArrowheads="1"/>
          </p:cNvSpPr>
          <p:nvPr/>
        </p:nvSpPr>
        <p:spPr bwMode="auto">
          <a:xfrm>
            <a:off x="5486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6" name="Rectangle 140"/>
          <p:cNvSpPr>
            <a:spLocks noChangeArrowheads="1"/>
          </p:cNvSpPr>
          <p:nvPr/>
        </p:nvSpPr>
        <p:spPr bwMode="auto">
          <a:xfrm>
            <a:off x="5867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7" name="Rectangle 141"/>
          <p:cNvSpPr>
            <a:spLocks noChangeArrowheads="1"/>
          </p:cNvSpPr>
          <p:nvPr/>
        </p:nvSpPr>
        <p:spPr bwMode="auto">
          <a:xfrm>
            <a:off x="624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8" name="Rectangle 142"/>
          <p:cNvSpPr>
            <a:spLocks noChangeArrowheads="1"/>
          </p:cNvSpPr>
          <p:nvPr/>
        </p:nvSpPr>
        <p:spPr bwMode="auto">
          <a:xfrm>
            <a:off x="6629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59" name="Rectangle 143"/>
          <p:cNvSpPr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0" name="Rectangle 144"/>
          <p:cNvSpPr>
            <a:spLocks noChangeArrowheads="1"/>
          </p:cNvSpPr>
          <p:nvPr/>
        </p:nvSpPr>
        <p:spPr bwMode="auto">
          <a:xfrm>
            <a:off x="205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1" name="Rectangle 145"/>
          <p:cNvSpPr>
            <a:spLocks noChangeArrowheads="1"/>
          </p:cNvSpPr>
          <p:nvPr/>
        </p:nvSpPr>
        <p:spPr bwMode="auto">
          <a:xfrm>
            <a:off x="2438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2" name="Rectangle 146"/>
          <p:cNvSpPr>
            <a:spLocks noChangeArrowheads="1"/>
          </p:cNvSpPr>
          <p:nvPr/>
        </p:nvSpPr>
        <p:spPr bwMode="auto">
          <a:xfrm>
            <a:off x="2819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3" name="Rectangle 147"/>
          <p:cNvSpPr>
            <a:spLocks noChangeArrowheads="1"/>
          </p:cNvSpPr>
          <p:nvPr/>
        </p:nvSpPr>
        <p:spPr bwMode="auto">
          <a:xfrm>
            <a:off x="3200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4" name="Rectangle 148"/>
          <p:cNvSpPr>
            <a:spLocks noChangeArrowheads="1"/>
          </p:cNvSpPr>
          <p:nvPr/>
        </p:nvSpPr>
        <p:spPr bwMode="auto">
          <a:xfrm>
            <a:off x="3581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5" name="Rectangle 149"/>
          <p:cNvSpPr>
            <a:spLocks noChangeArrowheads="1"/>
          </p:cNvSpPr>
          <p:nvPr/>
        </p:nvSpPr>
        <p:spPr bwMode="auto">
          <a:xfrm>
            <a:off x="3962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6" name="Rectangle 150"/>
          <p:cNvSpPr>
            <a:spLocks noChangeArrowheads="1"/>
          </p:cNvSpPr>
          <p:nvPr/>
        </p:nvSpPr>
        <p:spPr bwMode="auto">
          <a:xfrm>
            <a:off x="4343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7" name="Rectangle 151"/>
          <p:cNvSpPr>
            <a:spLocks noChangeArrowheads="1"/>
          </p:cNvSpPr>
          <p:nvPr/>
        </p:nvSpPr>
        <p:spPr bwMode="auto">
          <a:xfrm>
            <a:off x="4724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8" name="Rectangle 152"/>
          <p:cNvSpPr>
            <a:spLocks noChangeArrowheads="1"/>
          </p:cNvSpPr>
          <p:nvPr/>
        </p:nvSpPr>
        <p:spPr bwMode="auto">
          <a:xfrm>
            <a:off x="5105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69" name="Rectangle 153"/>
          <p:cNvSpPr>
            <a:spLocks noChangeArrowheads="1"/>
          </p:cNvSpPr>
          <p:nvPr/>
        </p:nvSpPr>
        <p:spPr bwMode="auto">
          <a:xfrm>
            <a:off x="548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70" name="Rectangle 154"/>
          <p:cNvSpPr>
            <a:spLocks noChangeArrowheads="1"/>
          </p:cNvSpPr>
          <p:nvPr/>
        </p:nvSpPr>
        <p:spPr bwMode="auto">
          <a:xfrm>
            <a:off x="586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71" name="Rectangle 155"/>
          <p:cNvSpPr>
            <a:spLocks noChangeArrowheads="1"/>
          </p:cNvSpPr>
          <p:nvPr/>
        </p:nvSpPr>
        <p:spPr bwMode="auto">
          <a:xfrm>
            <a:off x="6248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72" name="Rectangle 156"/>
          <p:cNvSpPr>
            <a:spLocks noChangeArrowheads="1"/>
          </p:cNvSpPr>
          <p:nvPr/>
        </p:nvSpPr>
        <p:spPr bwMode="auto">
          <a:xfrm>
            <a:off x="6629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73" name="Text Box 157"/>
          <p:cNvSpPr txBox="1">
            <a:spLocks noChangeArrowheads="1"/>
          </p:cNvSpPr>
          <p:nvPr/>
        </p:nvSpPr>
        <p:spPr bwMode="auto">
          <a:xfrm>
            <a:off x="1295400" y="1905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74" name="Text Box 158"/>
          <p:cNvSpPr txBox="1">
            <a:spLocks noChangeArrowheads="1"/>
          </p:cNvSpPr>
          <p:nvPr/>
        </p:nvSpPr>
        <p:spPr bwMode="auto">
          <a:xfrm>
            <a:off x="129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2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75" name="Text Box 159"/>
          <p:cNvSpPr txBox="1">
            <a:spLocks noChangeArrowheads="1"/>
          </p:cNvSpPr>
          <p:nvPr/>
        </p:nvSpPr>
        <p:spPr bwMode="auto">
          <a:xfrm>
            <a:off x="1295400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3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76" name="Text Box 160"/>
          <p:cNvSpPr txBox="1">
            <a:spLocks noChangeArrowheads="1"/>
          </p:cNvSpPr>
          <p:nvPr/>
        </p:nvSpPr>
        <p:spPr bwMode="auto">
          <a:xfrm>
            <a:off x="1295400" y="3048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4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77" name="Text Box 161"/>
          <p:cNvSpPr txBox="1">
            <a:spLocks noChangeArrowheads="1"/>
          </p:cNvSpPr>
          <p:nvPr/>
        </p:nvSpPr>
        <p:spPr bwMode="auto">
          <a:xfrm>
            <a:off x="12954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5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78" name="Text Box 162"/>
          <p:cNvSpPr txBox="1">
            <a:spLocks noChangeArrowheads="1"/>
          </p:cNvSpPr>
          <p:nvPr/>
        </p:nvSpPr>
        <p:spPr bwMode="auto">
          <a:xfrm>
            <a:off x="1295400" y="3748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6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79" name="Text Box 163"/>
          <p:cNvSpPr txBox="1">
            <a:spLocks noChangeArrowheads="1"/>
          </p:cNvSpPr>
          <p:nvPr/>
        </p:nvSpPr>
        <p:spPr bwMode="auto">
          <a:xfrm>
            <a:off x="1295400" y="4129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7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80" name="Text Box 164"/>
          <p:cNvSpPr txBox="1">
            <a:spLocks noChangeArrowheads="1"/>
          </p:cNvSpPr>
          <p:nvPr/>
        </p:nvSpPr>
        <p:spPr bwMode="auto">
          <a:xfrm>
            <a:off x="1295400" y="4510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8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81" name="Text Box 165"/>
          <p:cNvSpPr txBox="1">
            <a:spLocks noChangeArrowheads="1"/>
          </p:cNvSpPr>
          <p:nvPr/>
        </p:nvSpPr>
        <p:spPr bwMode="auto">
          <a:xfrm>
            <a:off x="1295400" y="4891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9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82" name="Text Box 166"/>
          <p:cNvSpPr txBox="1">
            <a:spLocks noChangeArrowheads="1"/>
          </p:cNvSpPr>
          <p:nvPr/>
        </p:nvSpPr>
        <p:spPr bwMode="auto">
          <a:xfrm>
            <a:off x="12954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10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83" name="Text Box 167"/>
          <p:cNvSpPr txBox="1">
            <a:spLocks noChangeArrowheads="1"/>
          </p:cNvSpPr>
          <p:nvPr/>
        </p:nvSpPr>
        <p:spPr bwMode="auto">
          <a:xfrm>
            <a:off x="1295400" y="5729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0584" name="Text Box 168"/>
          <p:cNvSpPr txBox="1">
            <a:spLocks noChangeArrowheads="1"/>
          </p:cNvSpPr>
          <p:nvPr/>
        </p:nvSpPr>
        <p:spPr bwMode="auto">
          <a:xfrm>
            <a:off x="1600200" y="15240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0   1    2    3    4    5    6   7    8    9    10   11  12  13  14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807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67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2057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2438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819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3200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3581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3962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4343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4724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5105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548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5867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Rectangle 15"/>
          <p:cNvSpPr>
            <a:spLocks noChangeArrowheads="1"/>
          </p:cNvSpPr>
          <p:nvPr/>
        </p:nvSpPr>
        <p:spPr bwMode="auto">
          <a:xfrm>
            <a:off x="6248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Rectangle 16"/>
          <p:cNvSpPr>
            <a:spLocks noChangeArrowheads="1"/>
          </p:cNvSpPr>
          <p:nvPr/>
        </p:nvSpPr>
        <p:spPr bwMode="auto">
          <a:xfrm>
            <a:off x="6629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Rectangle 17"/>
          <p:cNvSpPr>
            <a:spLocks noChangeArrowheads="1"/>
          </p:cNvSpPr>
          <p:nvPr/>
        </p:nvSpPr>
        <p:spPr bwMode="auto">
          <a:xfrm>
            <a:off x="167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Rectangle 18"/>
          <p:cNvSpPr>
            <a:spLocks noChangeArrowheads="1"/>
          </p:cNvSpPr>
          <p:nvPr/>
        </p:nvSpPr>
        <p:spPr bwMode="auto">
          <a:xfrm>
            <a:off x="205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Rectangle 19"/>
          <p:cNvSpPr>
            <a:spLocks noChangeArrowheads="1"/>
          </p:cNvSpPr>
          <p:nvPr/>
        </p:nvSpPr>
        <p:spPr bwMode="auto">
          <a:xfrm>
            <a:off x="243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Rectangle 20"/>
          <p:cNvSpPr>
            <a:spLocks noChangeArrowheads="1"/>
          </p:cNvSpPr>
          <p:nvPr/>
        </p:nvSpPr>
        <p:spPr bwMode="auto">
          <a:xfrm>
            <a:off x="2819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1" name="Rectangle 21"/>
          <p:cNvSpPr>
            <a:spLocks noChangeArrowheads="1"/>
          </p:cNvSpPr>
          <p:nvPr/>
        </p:nvSpPr>
        <p:spPr bwMode="auto">
          <a:xfrm>
            <a:off x="3200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2" name="Rectangle 22"/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3" name="Rectangle 23"/>
          <p:cNvSpPr>
            <a:spLocks noChangeArrowheads="1"/>
          </p:cNvSpPr>
          <p:nvPr/>
        </p:nvSpPr>
        <p:spPr bwMode="auto">
          <a:xfrm>
            <a:off x="3962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4" name="Rectangle 24"/>
          <p:cNvSpPr>
            <a:spLocks noChangeArrowheads="1"/>
          </p:cNvSpPr>
          <p:nvPr/>
        </p:nvSpPr>
        <p:spPr bwMode="auto">
          <a:xfrm>
            <a:off x="4343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5" name="Rectangle 25"/>
          <p:cNvSpPr>
            <a:spLocks noChangeArrowheads="1"/>
          </p:cNvSpPr>
          <p:nvPr/>
        </p:nvSpPr>
        <p:spPr bwMode="auto">
          <a:xfrm>
            <a:off x="4724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6" name="Rectangle 26"/>
          <p:cNvSpPr>
            <a:spLocks noChangeArrowheads="1"/>
          </p:cNvSpPr>
          <p:nvPr/>
        </p:nvSpPr>
        <p:spPr bwMode="auto">
          <a:xfrm>
            <a:off x="5105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7" name="Rectangle 27"/>
          <p:cNvSpPr>
            <a:spLocks noChangeArrowheads="1"/>
          </p:cNvSpPr>
          <p:nvPr/>
        </p:nvSpPr>
        <p:spPr bwMode="auto">
          <a:xfrm>
            <a:off x="548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8" name="Rectangle 28"/>
          <p:cNvSpPr>
            <a:spLocks noChangeArrowheads="1"/>
          </p:cNvSpPr>
          <p:nvPr/>
        </p:nvSpPr>
        <p:spPr bwMode="auto">
          <a:xfrm>
            <a:off x="586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9" name="Rectangle 29"/>
          <p:cNvSpPr>
            <a:spLocks noChangeArrowheads="1"/>
          </p:cNvSpPr>
          <p:nvPr/>
        </p:nvSpPr>
        <p:spPr bwMode="auto">
          <a:xfrm>
            <a:off x="624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0" name="Rectangle 30"/>
          <p:cNvSpPr>
            <a:spLocks noChangeArrowheads="1"/>
          </p:cNvSpPr>
          <p:nvPr/>
        </p:nvSpPr>
        <p:spPr bwMode="auto">
          <a:xfrm>
            <a:off x="6629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1" name="Rectangle 31"/>
          <p:cNvSpPr>
            <a:spLocks noChangeArrowheads="1"/>
          </p:cNvSpPr>
          <p:nvPr/>
        </p:nvSpPr>
        <p:spPr bwMode="auto">
          <a:xfrm>
            <a:off x="1676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2" name="Rectangle 32"/>
          <p:cNvSpPr>
            <a:spLocks noChangeArrowheads="1"/>
          </p:cNvSpPr>
          <p:nvPr/>
        </p:nvSpPr>
        <p:spPr bwMode="auto">
          <a:xfrm>
            <a:off x="2057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3" name="Rectangle 33"/>
          <p:cNvSpPr>
            <a:spLocks noChangeArrowheads="1"/>
          </p:cNvSpPr>
          <p:nvPr/>
        </p:nvSpPr>
        <p:spPr bwMode="auto">
          <a:xfrm>
            <a:off x="2438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4" name="Rectangle 34"/>
          <p:cNvSpPr>
            <a:spLocks noChangeArrowheads="1"/>
          </p:cNvSpPr>
          <p:nvPr/>
        </p:nvSpPr>
        <p:spPr bwMode="auto">
          <a:xfrm>
            <a:off x="2819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5" name="Rectangle 35"/>
          <p:cNvSpPr>
            <a:spLocks noChangeArrowheads="1"/>
          </p:cNvSpPr>
          <p:nvPr/>
        </p:nvSpPr>
        <p:spPr bwMode="auto">
          <a:xfrm>
            <a:off x="3200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6" name="Rectangle 36"/>
          <p:cNvSpPr>
            <a:spLocks noChangeArrowheads="1"/>
          </p:cNvSpPr>
          <p:nvPr/>
        </p:nvSpPr>
        <p:spPr bwMode="auto">
          <a:xfrm>
            <a:off x="3581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7" name="Rectangle 37"/>
          <p:cNvSpPr>
            <a:spLocks noChangeArrowheads="1"/>
          </p:cNvSpPr>
          <p:nvPr/>
        </p:nvSpPr>
        <p:spPr bwMode="auto">
          <a:xfrm>
            <a:off x="3962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8" name="Rectangle 38"/>
          <p:cNvSpPr>
            <a:spLocks noChangeArrowheads="1"/>
          </p:cNvSpPr>
          <p:nvPr/>
        </p:nvSpPr>
        <p:spPr bwMode="auto">
          <a:xfrm>
            <a:off x="4343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9" name="Rectangle 39"/>
          <p:cNvSpPr>
            <a:spLocks noChangeArrowheads="1"/>
          </p:cNvSpPr>
          <p:nvPr/>
        </p:nvSpPr>
        <p:spPr bwMode="auto">
          <a:xfrm>
            <a:off x="4724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0" name="Rectangle 40"/>
          <p:cNvSpPr>
            <a:spLocks noChangeArrowheads="1"/>
          </p:cNvSpPr>
          <p:nvPr/>
        </p:nvSpPr>
        <p:spPr bwMode="auto">
          <a:xfrm>
            <a:off x="5105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1" name="Rectangle 41"/>
          <p:cNvSpPr>
            <a:spLocks noChangeArrowheads="1"/>
          </p:cNvSpPr>
          <p:nvPr/>
        </p:nvSpPr>
        <p:spPr bwMode="auto">
          <a:xfrm>
            <a:off x="5486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2" name="Rectangle 42"/>
          <p:cNvSpPr>
            <a:spLocks noChangeArrowheads="1"/>
          </p:cNvSpPr>
          <p:nvPr/>
        </p:nvSpPr>
        <p:spPr bwMode="auto">
          <a:xfrm>
            <a:off x="5867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3" name="Rectangle 43"/>
          <p:cNvSpPr>
            <a:spLocks noChangeArrowheads="1"/>
          </p:cNvSpPr>
          <p:nvPr/>
        </p:nvSpPr>
        <p:spPr bwMode="auto">
          <a:xfrm>
            <a:off x="6248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4" name="Rectangle 44"/>
          <p:cNvSpPr>
            <a:spLocks noChangeArrowheads="1"/>
          </p:cNvSpPr>
          <p:nvPr/>
        </p:nvSpPr>
        <p:spPr bwMode="auto">
          <a:xfrm>
            <a:off x="6629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5" name="Rectangle 45"/>
          <p:cNvSpPr>
            <a:spLocks noChangeArrowheads="1"/>
          </p:cNvSpPr>
          <p:nvPr/>
        </p:nvSpPr>
        <p:spPr bwMode="auto">
          <a:xfrm>
            <a:off x="167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6" name="Rectangle 46"/>
          <p:cNvSpPr>
            <a:spLocks noChangeArrowheads="1"/>
          </p:cNvSpPr>
          <p:nvPr/>
        </p:nvSpPr>
        <p:spPr bwMode="auto">
          <a:xfrm>
            <a:off x="205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7" name="Rectangle 47"/>
          <p:cNvSpPr>
            <a:spLocks noChangeArrowheads="1"/>
          </p:cNvSpPr>
          <p:nvPr/>
        </p:nvSpPr>
        <p:spPr bwMode="auto">
          <a:xfrm>
            <a:off x="243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8" name="Rectangle 48"/>
          <p:cNvSpPr>
            <a:spLocks noChangeArrowheads="1"/>
          </p:cNvSpPr>
          <p:nvPr/>
        </p:nvSpPr>
        <p:spPr bwMode="auto">
          <a:xfrm>
            <a:off x="281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9" name="Rectangle 49"/>
          <p:cNvSpPr>
            <a:spLocks noChangeArrowheads="1"/>
          </p:cNvSpPr>
          <p:nvPr/>
        </p:nvSpPr>
        <p:spPr bwMode="auto">
          <a:xfrm>
            <a:off x="3200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0" name="Rectangle 50"/>
          <p:cNvSpPr>
            <a:spLocks noChangeArrowheads="1"/>
          </p:cNvSpPr>
          <p:nvPr/>
        </p:nvSpPr>
        <p:spPr bwMode="auto">
          <a:xfrm>
            <a:off x="3581400" y="3048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1" name="Rectangle 51"/>
          <p:cNvSpPr>
            <a:spLocks noChangeArrowheads="1"/>
          </p:cNvSpPr>
          <p:nvPr/>
        </p:nvSpPr>
        <p:spPr bwMode="auto">
          <a:xfrm>
            <a:off x="3962400" y="3048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2" name="Rectangle 52"/>
          <p:cNvSpPr>
            <a:spLocks noChangeArrowheads="1"/>
          </p:cNvSpPr>
          <p:nvPr/>
        </p:nvSpPr>
        <p:spPr bwMode="auto">
          <a:xfrm>
            <a:off x="4343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3" name="Rectangle 53"/>
          <p:cNvSpPr>
            <a:spLocks noChangeArrowheads="1"/>
          </p:cNvSpPr>
          <p:nvPr/>
        </p:nvSpPr>
        <p:spPr bwMode="auto">
          <a:xfrm>
            <a:off x="4724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4" name="Rectangle 54"/>
          <p:cNvSpPr>
            <a:spLocks noChangeArrowheads="1"/>
          </p:cNvSpPr>
          <p:nvPr/>
        </p:nvSpPr>
        <p:spPr bwMode="auto">
          <a:xfrm>
            <a:off x="5105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5" name="Rectangle 55"/>
          <p:cNvSpPr>
            <a:spLocks noChangeArrowheads="1"/>
          </p:cNvSpPr>
          <p:nvPr/>
        </p:nvSpPr>
        <p:spPr bwMode="auto">
          <a:xfrm>
            <a:off x="548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6" name="Rectangle 56"/>
          <p:cNvSpPr>
            <a:spLocks noChangeArrowheads="1"/>
          </p:cNvSpPr>
          <p:nvPr/>
        </p:nvSpPr>
        <p:spPr bwMode="auto">
          <a:xfrm>
            <a:off x="586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7" name="Rectangle 57"/>
          <p:cNvSpPr>
            <a:spLocks noChangeArrowheads="1"/>
          </p:cNvSpPr>
          <p:nvPr/>
        </p:nvSpPr>
        <p:spPr bwMode="auto">
          <a:xfrm>
            <a:off x="624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8" name="Rectangle 58"/>
          <p:cNvSpPr>
            <a:spLocks noChangeArrowheads="1"/>
          </p:cNvSpPr>
          <p:nvPr/>
        </p:nvSpPr>
        <p:spPr bwMode="auto">
          <a:xfrm>
            <a:off x="662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9" name="Rectangle 59"/>
          <p:cNvSpPr>
            <a:spLocks noChangeArrowheads="1"/>
          </p:cNvSpPr>
          <p:nvPr/>
        </p:nvSpPr>
        <p:spPr bwMode="auto">
          <a:xfrm>
            <a:off x="167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0" name="Rectangle 60"/>
          <p:cNvSpPr>
            <a:spLocks noChangeArrowheads="1"/>
          </p:cNvSpPr>
          <p:nvPr/>
        </p:nvSpPr>
        <p:spPr bwMode="auto">
          <a:xfrm>
            <a:off x="205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1" name="Rectangle 61"/>
          <p:cNvSpPr>
            <a:spLocks noChangeArrowheads="1"/>
          </p:cNvSpPr>
          <p:nvPr/>
        </p:nvSpPr>
        <p:spPr bwMode="auto">
          <a:xfrm>
            <a:off x="243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2" name="Rectangle 62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3" name="Rectangle 63"/>
          <p:cNvSpPr>
            <a:spLocks noChangeArrowheads="1"/>
          </p:cNvSpPr>
          <p:nvPr/>
        </p:nvSpPr>
        <p:spPr bwMode="auto">
          <a:xfrm>
            <a:off x="3200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4" name="Rectangle 64"/>
          <p:cNvSpPr>
            <a:spLocks noChangeArrowheads="1"/>
          </p:cNvSpPr>
          <p:nvPr/>
        </p:nvSpPr>
        <p:spPr bwMode="auto">
          <a:xfrm>
            <a:off x="3581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5" name="Rectangle 65"/>
          <p:cNvSpPr>
            <a:spLocks noChangeArrowheads="1"/>
          </p:cNvSpPr>
          <p:nvPr/>
        </p:nvSpPr>
        <p:spPr bwMode="auto">
          <a:xfrm>
            <a:off x="3962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6" name="Rectangle 66"/>
          <p:cNvSpPr>
            <a:spLocks noChangeArrowheads="1"/>
          </p:cNvSpPr>
          <p:nvPr/>
        </p:nvSpPr>
        <p:spPr bwMode="auto">
          <a:xfrm>
            <a:off x="4343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7" name="Rectangle 67"/>
          <p:cNvSpPr>
            <a:spLocks noChangeArrowheads="1"/>
          </p:cNvSpPr>
          <p:nvPr/>
        </p:nvSpPr>
        <p:spPr bwMode="auto">
          <a:xfrm>
            <a:off x="4724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8" name="Rectangle 68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9" name="Rectangle 69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0" name="Rectangle 70"/>
          <p:cNvSpPr>
            <a:spLocks noChangeArrowheads="1"/>
          </p:cNvSpPr>
          <p:nvPr/>
        </p:nvSpPr>
        <p:spPr bwMode="auto">
          <a:xfrm>
            <a:off x="586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1" name="Rectangle 71"/>
          <p:cNvSpPr>
            <a:spLocks noChangeArrowheads="1"/>
          </p:cNvSpPr>
          <p:nvPr/>
        </p:nvSpPr>
        <p:spPr bwMode="auto">
          <a:xfrm>
            <a:off x="624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2" name="Rectangle 72"/>
          <p:cNvSpPr>
            <a:spLocks noChangeArrowheads="1"/>
          </p:cNvSpPr>
          <p:nvPr/>
        </p:nvSpPr>
        <p:spPr bwMode="auto">
          <a:xfrm>
            <a:off x="662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3" name="Rectangle 73"/>
          <p:cNvSpPr>
            <a:spLocks noChangeArrowheads="1"/>
          </p:cNvSpPr>
          <p:nvPr/>
        </p:nvSpPr>
        <p:spPr bwMode="auto">
          <a:xfrm>
            <a:off x="167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4" name="Rectangle 74"/>
          <p:cNvSpPr>
            <a:spLocks noChangeArrowheads="1"/>
          </p:cNvSpPr>
          <p:nvPr/>
        </p:nvSpPr>
        <p:spPr bwMode="auto">
          <a:xfrm>
            <a:off x="205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5" name="Rectangle 75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6" name="Rectangle 76"/>
          <p:cNvSpPr>
            <a:spLocks noChangeArrowheads="1"/>
          </p:cNvSpPr>
          <p:nvPr/>
        </p:nvSpPr>
        <p:spPr bwMode="auto">
          <a:xfrm>
            <a:off x="281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7" name="Rectangle 77"/>
          <p:cNvSpPr>
            <a:spLocks noChangeArrowheads="1"/>
          </p:cNvSpPr>
          <p:nvPr/>
        </p:nvSpPr>
        <p:spPr bwMode="auto">
          <a:xfrm>
            <a:off x="3200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8" name="Rectangle 78"/>
          <p:cNvSpPr>
            <a:spLocks noChangeArrowheads="1"/>
          </p:cNvSpPr>
          <p:nvPr/>
        </p:nvSpPr>
        <p:spPr bwMode="auto">
          <a:xfrm>
            <a:off x="3581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9" name="Rectangle 79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0" name="Rectangle 80"/>
          <p:cNvSpPr>
            <a:spLocks noChangeArrowheads="1"/>
          </p:cNvSpPr>
          <p:nvPr/>
        </p:nvSpPr>
        <p:spPr bwMode="auto">
          <a:xfrm>
            <a:off x="4343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1" name="Rectangle 81"/>
          <p:cNvSpPr>
            <a:spLocks noChangeArrowheads="1"/>
          </p:cNvSpPr>
          <p:nvPr/>
        </p:nvSpPr>
        <p:spPr bwMode="auto">
          <a:xfrm>
            <a:off x="4724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2" name="Rectangle 82"/>
          <p:cNvSpPr>
            <a:spLocks noChangeArrowheads="1"/>
          </p:cNvSpPr>
          <p:nvPr/>
        </p:nvSpPr>
        <p:spPr bwMode="auto">
          <a:xfrm>
            <a:off x="5105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3" name="Rectangle 83"/>
          <p:cNvSpPr>
            <a:spLocks noChangeArrowheads="1"/>
          </p:cNvSpPr>
          <p:nvPr/>
        </p:nvSpPr>
        <p:spPr bwMode="auto">
          <a:xfrm>
            <a:off x="548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4" name="Rectangle 84"/>
          <p:cNvSpPr>
            <a:spLocks noChangeArrowheads="1"/>
          </p:cNvSpPr>
          <p:nvPr/>
        </p:nvSpPr>
        <p:spPr bwMode="auto">
          <a:xfrm>
            <a:off x="586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5" name="Rectangle 85"/>
          <p:cNvSpPr>
            <a:spLocks noChangeArrowheads="1"/>
          </p:cNvSpPr>
          <p:nvPr/>
        </p:nvSpPr>
        <p:spPr bwMode="auto">
          <a:xfrm>
            <a:off x="624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6" name="Rectangle 86"/>
          <p:cNvSpPr>
            <a:spLocks noChangeArrowheads="1"/>
          </p:cNvSpPr>
          <p:nvPr/>
        </p:nvSpPr>
        <p:spPr bwMode="auto">
          <a:xfrm>
            <a:off x="662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7" name="Rectangle 87"/>
          <p:cNvSpPr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8" name="Rectangle 88"/>
          <p:cNvSpPr>
            <a:spLocks noChangeArrowheads="1"/>
          </p:cNvSpPr>
          <p:nvPr/>
        </p:nvSpPr>
        <p:spPr bwMode="auto">
          <a:xfrm>
            <a:off x="205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9" name="Rectangle 89"/>
          <p:cNvSpPr>
            <a:spLocks noChangeArrowheads="1"/>
          </p:cNvSpPr>
          <p:nvPr/>
        </p:nvSpPr>
        <p:spPr bwMode="auto">
          <a:xfrm>
            <a:off x="243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0" name="Rectangle 90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1" name="Rectangle 91"/>
          <p:cNvSpPr>
            <a:spLocks noChangeArrowheads="1"/>
          </p:cNvSpPr>
          <p:nvPr/>
        </p:nvSpPr>
        <p:spPr bwMode="auto">
          <a:xfrm>
            <a:off x="3200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2" name="Rectangle 92"/>
          <p:cNvSpPr>
            <a:spLocks noChangeArrowheads="1"/>
          </p:cNvSpPr>
          <p:nvPr/>
        </p:nvSpPr>
        <p:spPr bwMode="auto">
          <a:xfrm>
            <a:off x="3581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3" name="Rectangle 93"/>
          <p:cNvSpPr>
            <a:spLocks noChangeArrowheads="1"/>
          </p:cNvSpPr>
          <p:nvPr/>
        </p:nvSpPr>
        <p:spPr bwMode="auto">
          <a:xfrm>
            <a:off x="3962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4" name="Rectangle 94"/>
          <p:cNvSpPr>
            <a:spLocks noChangeArrowheads="1"/>
          </p:cNvSpPr>
          <p:nvPr/>
        </p:nvSpPr>
        <p:spPr bwMode="auto">
          <a:xfrm>
            <a:off x="4343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5" name="Rectangle 95"/>
          <p:cNvSpPr>
            <a:spLocks noChangeArrowheads="1"/>
          </p:cNvSpPr>
          <p:nvPr/>
        </p:nvSpPr>
        <p:spPr bwMode="auto">
          <a:xfrm>
            <a:off x="4724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6" name="Rectangle 96"/>
          <p:cNvSpPr>
            <a:spLocks noChangeArrowheads="1"/>
          </p:cNvSpPr>
          <p:nvPr/>
        </p:nvSpPr>
        <p:spPr bwMode="auto">
          <a:xfrm>
            <a:off x="5105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7" name="Rectangle 97"/>
          <p:cNvSpPr>
            <a:spLocks noChangeArrowheads="1"/>
          </p:cNvSpPr>
          <p:nvPr/>
        </p:nvSpPr>
        <p:spPr bwMode="auto">
          <a:xfrm>
            <a:off x="548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8" name="Rectangle 98"/>
          <p:cNvSpPr>
            <a:spLocks noChangeArrowheads="1"/>
          </p:cNvSpPr>
          <p:nvPr/>
        </p:nvSpPr>
        <p:spPr bwMode="auto">
          <a:xfrm>
            <a:off x="586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9" name="Rectangle 99"/>
          <p:cNvSpPr>
            <a:spLocks noChangeArrowheads="1"/>
          </p:cNvSpPr>
          <p:nvPr/>
        </p:nvSpPr>
        <p:spPr bwMode="auto">
          <a:xfrm>
            <a:off x="624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0" name="Rectangle 100"/>
          <p:cNvSpPr>
            <a:spLocks noChangeArrowheads="1"/>
          </p:cNvSpPr>
          <p:nvPr/>
        </p:nvSpPr>
        <p:spPr bwMode="auto">
          <a:xfrm>
            <a:off x="662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1" name="Rectangle 101"/>
          <p:cNvSpPr>
            <a:spLocks noChangeArrowheads="1"/>
          </p:cNvSpPr>
          <p:nvPr/>
        </p:nvSpPr>
        <p:spPr bwMode="auto">
          <a:xfrm>
            <a:off x="1676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2" name="Rectangle 102"/>
          <p:cNvSpPr>
            <a:spLocks noChangeArrowheads="1"/>
          </p:cNvSpPr>
          <p:nvPr/>
        </p:nvSpPr>
        <p:spPr bwMode="auto">
          <a:xfrm>
            <a:off x="205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3" name="Rectangle 103"/>
          <p:cNvSpPr>
            <a:spLocks noChangeArrowheads="1"/>
          </p:cNvSpPr>
          <p:nvPr/>
        </p:nvSpPr>
        <p:spPr bwMode="auto">
          <a:xfrm>
            <a:off x="243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4" name="Rectangle 104"/>
          <p:cNvSpPr>
            <a:spLocks noChangeArrowheads="1"/>
          </p:cNvSpPr>
          <p:nvPr/>
        </p:nvSpPr>
        <p:spPr bwMode="auto">
          <a:xfrm>
            <a:off x="281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5" name="Rectangle 105"/>
          <p:cNvSpPr>
            <a:spLocks noChangeArrowheads="1"/>
          </p:cNvSpPr>
          <p:nvPr/>
        </p:nvSpPr>
        <p:spPr bwMode="auto">
          <a:xfrm>
            <a:off x="3200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6" name="Rectangle 106"/>
          <p:cNvSpPr>
            <a:spLocks noChangeArrowheads="1"/>
          </p:cNvSpPr>
          <p:nvPr/>
        </p:nvSpPr>
        <p:spPr bwMode="auto">
          <a:xfrm>
            <a:off x="3581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7" name="Rectangle 107"/>
          <p:cNvSpPr>
            <a:spLocks noChangeArrowheads="1"/>
          </p:cNvSpPr>
          <p:nvPr/>
        </p:nvSpPr>
        <p:spPr bwMode="auto">
          <a:xfrm>
            <a:off x="3962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8" name="Rectangle 108"/>
          <p:cNvSpPr>
            <a:spLocks noChangeArrowheads="1"/>
          </p:cNvSpPr>
          <p:nvPr/>
        </p:nvSpPr>
        <p:spPr bwMode="auto">
          <a:xfrm>
            <a:off x="4343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9" name="Rectangle 109"/>
          <p:cNvSpPr>
            <a:spLocks noChangeArrowheads="1"/>
          </p:cNvSpPr>
          <p:nvPr/>
        </p:nvSpPr>
        <p:spPr bwMode="auto">
          <a:xfrm>
            <a:off x="4724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0" name="Rectangle 110"/>
          <p:cNvSpPr>
            <a:spLocks noChangeArrowheads="1"/>
          </p:cNvSpPr>
          <p:nvPr/>
        </p:nvSpPr>
        <p:spPr bwMode="auto">
          <a:xfrm>
            <a:off x="5105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1" name="Rectangle 111"/>
          <p:cNvSpPr>
            <a:spLocks noChangeArrowheads="1"/>
          </p:cNvSpPr>
          <p:nvPr/>
        </p:nvSpPr>
        <p:spPr bwMode="auto">
          <a:xfrm>
            <a:off x="5486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2" name="Rectangle 112"/>
          <p:cNvSpPr>
            <a:spLocks noChangeArrowheads="1"/>
          </p:cNvSpPr>
          <p:nvPr/>
        </p:nvSpPr>
        <p:spPr bwMode="auto">
          <a:xfrm>
            <a:off x="586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3" name="Rectangle 113"/>
          <p:cNvSpPr>
            <a:spLocks noChangeArrowheads="1"/>
          </p:cNvSpPr>
          <p:nvPr/>
        </p:nvSpPr>
        <p:spPr bwMode="auto">
          <a:xfrm>
            <a:off x="624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4" name="Rectangle 114"/>
          <p:cNvSpPr>
            <a:spLocks noChangeArrowheads="1"/>
          </p:cNvSpPr>
          <p:nvPr/>
        </p:nvSpPr>
        <p:spPr bwMode="auto">
          <a:xfrm>
            <a:off x="662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5" name="Rectangle 115"/>
          <p:cNvSpPr>
            <a:spLocks noChangeArrowheads="1"/>
          </p:cNvSpPr>
          <p:nvPr/>
        </p:nvSpPr>
        <p:spPr bwMode="auto">
          <a:xfrm>
            <a:off x="1676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6" name="Rectangle 116"/>
          <p:cNvSpPr>
            <a:spLocks noChangeArrowheads="1"/>
          </p:cNvSpPr>
          <p:nvPr/>
        </p:nvSpPr>
        <p:spPr bwMode="auto">
          <a:xfrm>
            <a:off x="2057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7" name="Rectangle 117"/>
          <p:cNvSpPr>
            <a:spLocks noChangeArrowheads="1"/>
          </p:cNvSpPr>
          <p:nvPr/>
        </p:nvSpPr>
        <p:spPr bwMode="auto">
          <a:xfrm>
            <a:off x="243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8" name="Rectangle 118"/>
          <p:cNvSpPr>
            <a:spLocks noChangeArrowheads="1"/>
          </p:cNvSpPr>
          <p:nvPr/>
        </p:nvSpPr>
        <p:spPr bwMode="auto">
          <a:xfrm>
            <a:off x="281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9" name="Rectangle 119"/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0" name="Rectangle 120"/>
          <p:cNvSpPr>
            <a:spLocks noChangeArrowheads="1"/>
          </p:cNvSpPr>
          <p:nvPr/>
        </p:nvSpPr>
        <p:spPr bwMode="auto">
          <a:xfrm>
            <a:off x="3581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1" name="Rectangle 121"/>
          <p:cNvSpPr>
            <a:spLocks noChangeArrowheads="1"/>
          </p:cNvSpPr>
          <p:nvPr/>
        </p:nvSpPr>
        <p:spPr bwMode="auto">
          <a:xfrm>
            <a:off x="3962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2" name="Rectangle 122"/>
          <p:cNvSpPr>
            <a:spLocks noChangeArrowheads="1"/>
          </p:cNvSpPr>
          <p:nvPr/>
        </p:nvSpPr>
        <p:spPr bwMode="auto">
          <a:xfrm>
            <a:off x="4343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3" name="Rectangle 123"/>
          <p:cNvSpPr>
            <a:spLocks noChangeArrowheads="1"/>
          </p:cNvSpPr>
          <p:nvPr/>
        </p:nvSpPr>
        <p:spPr bwMode="auto">
          <a:xfrm>
            <a:off x="4724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4" name="Rectangle 124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5" name="Rectangle 125"/>
          <p:cNvSpPr>
            <a:spLocks noChangeArrowheads="1"/>
          </p:cNvSpPr>
          <p:nvPr/>
        </p:nvSpPr>
        <p:spPr bwMode="auto">
          <a:xfrm>
            <a:off x="5486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6" name="Rectangle 126"/>
          <p:cNvSpPr>
            <a:spLocks noChangeArrowheads="1"/>
          </p:cNvSpPr>
          <p:nvPr/>
        </p:nvSpPr>
        <p:spPr bwMode="auto">
          <a:xfrm>
            <a:off x="5867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7" name="Rectangle 127"/>
          <p:cNvSpPr>
            <a:spLocks noChangeArrowheads="1"/>
          </p:cNvSpPr>
          <p:nvPr/>
        </p:nvSpPr>
        <p:spPr bwMode="auto">
          <a:xfrm>
            <a:off x="624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8" name="Rectangle 128"/>
          <p:cNvSpPr>
            <a:spLocks noChangeArrowheads="1"/>
          </p:cNvSpPr>
          <p:nvPr/>
        </p:nvSpPr>
        <p:spPr bwMode="auto">
          <a:xfrm>
            <a:off x="662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9" name="Rectangle 129"/>
          <p:cNvSpPr>
            <a:spLocks noChangeArrowheads="1"/>
          </p:cNvSpPr>
          <p:nvPr/>
        </p:nvSpPr>
        <p:spPr bwMode="auto">
          <a:xfrm>
            <a:off x="1676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0" name="Rectangle 130"/>
          <p:cNvSpPr>
            <a:spLocks noChangeArrowheads="1"/>
          </p:cNvSpPr>
          <p:nvPr/>
        </p:nvSpPr>
        <p:spPr bwMode="auto">
          <a:xfrm>
            <a:off x="2057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1" name="Rectangle 131"/>
          <p:cNvSpPr>
            <a:spLocks noChangeArrowheads="1"/>
          </p:cNvSpPr>
          <p:nvPr/>
        </p:nvSpPr>
        <p:spPr bwMode="auto">
          <a:xfrm>
            <a:off x="243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2" name="Rectangle 132"/>
          <p:cNvSpPr>
            <a:spLocks noChangeArrowheads="1"/>
          </p:cNvSpPr>
          <p:nvPr/>
        </p:nvSpPr>
        <p:spPr bwMode="auto">
          <a:xfrm>
            <a:off x="2819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3" name="Rectangle 133"/>
          <p:cNvSpPr>
            <a:spLocks noChangeArrowheads="1"/>
          </p:cNvSpPr>
          <p:nvPr/>
        </p:nvSpPr>
        <p:spPr bwMode="auto">
          <a:xfrm>
            <a:off x="3200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4" name="Rectangle 134"/>
          <p:cNvSpPr>
            <a:spLocks noChangeArrowheads="1"/>
          </p:cNvSpPr>
          <p:nvPr/>
        </p:nvSpPr>
        <p:spPr bwMode="auto">
          <a:xfrm>
            <a:off x="3581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5" name="Rectangle 135"/>
          <p:cNvSpPr>
            <a:spLocks noChangeArrowheads="1"/>
          </p:cNvSpPr>
          <p:nvPr/>
        </p:nvSpPr>
        <p:spPr bwMode="auto">
          <a:xfrm>
            <a:off x="3962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6" name="Rectangle 136"/>
          <p:cNvSpPr>
            <a:spLocks noChangeArrowheads="1"/>
          </p:cNvSpPr>
          <p:nvPr/>
        </p:nvSpPr>
        <p:spPr bwMode="auto">
          <a:xfrm>
            <a:off x="4343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7" name="Rectangle 137"/>
          <p:cNvSpPr>
            <a:spLocks noChangeArrowheads="1"/>
          </p:cNvSpPr>
          <p:nvPr/>
        </p:nvSpPr>
        <p:spPr bwMode="auto">
          <a:xfrm>
            <a:off x="4724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8" name="Rectangle 138"/>
          <p:cNvSpPr>
            <a:spLocks noChangeArrowheads="1"/>
          </p:cNvSpPr>
          <p:nvPr/>
        </p:nvSpPr>
        <p:spPr bwMode="auto">
          <a:xfrm>
            <a:off x="5105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79" name="Rectangle 139"/>
          <p:cNvSpPr>
            <a:spLocks noChangeArrowheads="1"/>
          </p:cNvSpPr>
          <p:nvPr/>
        </p:nvSpPr>
        <p:spPr bwMode="auto">
          <a:xfrm>
            <a:off x="5486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0" name="Rectangle 140"/>
          <p:cNvSpPr>
            <a:spLocks noChangeArrowheads="1"/>
          </p:cNvSpPr>
          <p:nvPr/>
        </p:nvSpPr>
        <p:spPr bwMode="auto">
          <a:xfrm>
            <a:off x="5867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1" name="Rectangle 141"/>
          <p:cNvSpPr>
            <a:spLocks noChangeArrowheads="1"/>
          </p:cNvSpPr>
          <p:nvPr/>
        </p:nvSpPr>
        <p:spPr bwMode="auto">
          <a:xfrm>
            <a:off x="624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2" name="Rectangle 142"/>
          <p:cNvSpPr>
            <a:spLocks noChangeArrowheads="1"/>
          </p:cNvSpPr>
          <p:nvPr/>
        </p:nvSpPr>
        <p:spPr bwMode="auto">
          <a:xfrm>
            <a:off x="6629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3" name="Rectangle 143"/>
          <p:cNvSpPr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4" name="Rectangle 144"/>
          <p:cNvSpPr>
            <a:spLocks noChangeArrowheads="1"/>
          </p:cNvSpPr>
          <p:nvPr/>
        </p:nvSpPr>
        <p:spPr bwMode="auto">
          <a:xfrm>
            <a:off x="205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5" name="Rectangle 145"/>
          <p:cNvSpPr>
            <a:spLocks noChangeArrowheads="1"/>
          </p:cNvSpPr>
          <p:nvPr/>
        </p:nvSpPr>
        <p:spPr bwMode="auto">
          <a:xfrm>
            <a:off x="2438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6" name="Rectangle 146"/>
          <p:cNvSpPr>
            <a:spLocks noChangeArrowheads="1"/>
          </p:cNvSpPr>
          <p:nvPr/>
        </p:nvSpPr>
        <p:spPr bwMode="auto">
          <a:xfrm>
            <a:off x="2819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7" name="Rectangle 147"/>
          <p:cNvSpPr>
            <a:spLocks noChangeArrowheads="1"/>
          </p:cNvSpPr>
          <p:nvPr/>
        </p:nvSpPr>
        <p:spPr bwMode="auto">
          <a:xfrm>
            <a:off x="3200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8" name="Rectangle 148"/>
          <p:cNvSpPr>
            <a:spLocks noChangeArrowheads="1"/>
          </p:cNvSpPr>
          <p:nvPr/>
        </p:nvSpPr>
        <p:spPr bwMode="auto">
          <a:xfrm>
            <a:off x="3581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89" name="Rectangle 149"/>
          <p:cNvSpPr>
            <a:spLocks noChangeArrowheads="1"/>
          </p:cNvSpPr>
          <p:nvPr/>
        </p:nvSpPr>
        <p:spPr bwMode="auto">
          <a:xfrm>
            <a:off x="3962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0" name="Rectangle 150"/>
          <p:cNvSpPr>
            <a:spLocks noChangeArrowheads="1"/>
          </p:cNvSpPr>
          <p:nvPr/>
        </p:nvSpPr>
        <p:spPr bwMode="auto">
          <a:xfrm>
            <a:off x="4343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1" name="Rectangle 151"/>
          <p:cNvSpPr>
            <a:spLocks noChangeArrowheads="1"/>
          </p:cNvSpPr>
          <p:nvPr/>
        </p:nvSpPr>
        <p:spPr bwMode="auto">
          <a:xfrm>
            <a:off x="4724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2" name="Rectangle 152"/>
          <p:cNvSpPr>
            <a:spLocks noChangeArrowheads="1"/>
          </p:cNvSpPr>
          <p:nvPr/>
        </p:nvSpPr>
        <p:spPr bwMode="auto">
          <a:xfrm>
            <a:off x="5105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3" name="Rectangle 153"/>
          <p:cNvSpPr>
            <a:spLocks noChangeArrowheads="1"/>
          </p:cNvSpPr>
          <p:nvPr/>
        </p:nvSpPr>
        <p:spPr bwMode="auto">
          <a:xfrm>
            <a:off x="548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4" name="Rectangle 154"/>
          <p:cNvSpPr>
            <a:spLocks noChangeArrowheads="1"/>
          </p:cNvSpPr>
          <p:nvPr/>
        </p:nvSpPr>
        <p:spPr bwMode="auto">
          <a:xfrm>
            <a:off x="586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5" name="Rectangle 155"/>
          <p:cNvSpPr>
            <a:spLocks noChangeArrowheads="1"/>
          </p:cNvSpPr>
          <p:nvPr/>
        </p:nvSpPr>
        <p:spPr bwMode="auto">
          <a:xfrm>
            <a:off x="6248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6" name="Rectangle 156"/>
          <p:cNvSpPr>
            <a:spLocks noChangeArrowheads="1"/>
          </p:cNvSpPr>
          <p:nvPr/>
        </p:nvSpPr>
        <p:spPr bwMode="auto">
          <a:xfrm>
            <a:off x="6629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7" name="Text Box 157"/>
          <p:cNvSpPr txBox="1">
            <a:spLocks noChangeArrowheads="1"/>
          </p:cNvSpPr>
          <p:nvPr/>
        </p:nvSpPr>
        <p:spPr bwMode="auto">
          <a:xfrm>
            <a:off x="1295400" y="1905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598" name="Text Box 158"/>
          <p:cNvSpPr txBox="1">
            <a:spLocks noChangeArrowheads="1"/>
          </p:cNvSpPr>
          <p:nvPr/>
        </p:nvSpPr>
        <p:spPr bwMode="auto">
          <a:xfrm>
            <a:off x="129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2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599" name="Text Box 159"/>
          <p:cNvSpPr txBox="1">
            <a:spLocks noChangeArrowheads="1"/>
          </p:cNvSpPr>
          <p:nvPr/>
        </p:nvSpPr>
        <p:spPr bwMode="auto">
          <a:xfrm>
            <a:off x="1295400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3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0" name="Text Box 160"/>
          <p:cNvSpPr txBox="1">
            <a:spLocks noChangeArrowheads="1"/>
          </p:cNvSpPr>
          <p:nvPr/>
        </p:nvSpPr>
        <p:spPr bwMode="auto">
          <a:xfrm>
            <a:off x="1295400" y="3048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4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1" name="Text Box 161"/>
          <p:cNvSpPr txBox="1">
            <a:spLocks noChangeArrowheads="1"/>
          </p:cNvSpPr>
          <p:nvPr/>
        </p:nvSpPr>
        <p:spPr bwMode="auto">
          <a:xfrm>
            <a:off x="12954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5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2" name="Text Box 162"/>
          <p:cNvSpPr txBox="1">
            <a:spLocks noChangeArrowheads="1"/>
          </p:cNvSpPr>
          <p:nvPr/>
        </p:nvSpPr>
        <p:spPr bwMode="auto">
          <a:xfrm>
            <a:off x="1295400" y="3748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6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3" name="Text Box 163"/>
          <p:cNvSpPr txBox="1">
            <a:spLocks noChangeArrowheads="1"/>
          </p:cNvSpPr>
          <p:nvPr/>
        </p:nvSpPr>
        <p:spPr bwMode="auto">
          <a:xfrm>
            <a:off x="1295400" y="4129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7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4" name="Text Box 164"/>
          <p:cNvSpPr txBox="1">
            <a:spLocks noChangeArrowheads="1"/>
          </p:cNvSpPr>
          <p:nvPr/>
        </p:nvSpPr>
        <p:spPr bwMode="auto">
          <a:xfrm>
            <a:off x="1295400" y="4510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8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5" name="Text Box 165"/>
          <p:cNvSpPr txBox="1">
            <a:spLocks noChangeArrowheads="1"/>
          </p:cNvSpPr>
          <p:nvPr/>
        </p:nvSpPr>
        <p:spPr bwMode="auto">
          <a:xfrm>
            <a:off x="1295400" y="4891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9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6" name="Text Box 166"/>
          <p:cNvSpPr txBox="1">
            <a:spLocks noChangeArrowheads="1"/>
          </p:cNvSpPr>
          <p:nvPr/>
        </p:nvSpPr>
        <p:spPr bwMode="auto">
          <a:xfrm>
            <a:off x="12954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10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7" name="Text Box 167"/>
          <p:cNvSpPr txBox="1">
            <a:spLocks noChangeArrowheads="1"/>
          </p:cNvSpPr>
          <p:nvPr/>
        </p:nvSpPr>
        <p:spPr bwMode="auto">
          <a:xfrm>
            <a:off x="1295400" y="5729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1608" name="Text Box 168"/>
          <p:cNvSpPr txBox="1">
            <a:spLocks noChangeArrowheads="1"/>
          </p:cNvSpPr>
          <p:nvPr/>
        </p:nvSpPr>
        <p:spPr bwMode="auto">
          <a:xfrm>
            <a:off x="1600200" y="15240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0   1    2    3    4    5    6   7    8    9    10   11  12  13  14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367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67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2057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2438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2819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ChangeArrowheads="1"/>
          </p:cNvSpPr>
          <p:nvPr/>
        </p:nvSpPr>
        <p:spPr bwMode="auto">
          <a:xfrm>
            <a:off x="3200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3581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3" name="Rectangle 9"/>
          <p:cNvSpPr>
            <a:spLocks noChangeArrowheads="1"/>
          </p:cNvSpPr>
          <p:nvPr/>
        </p:nvSpPr>
        <p:spPr bwMode="auto">
          <a:xfrm>
            <a:off x="3962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Rectangle 10"/>
          <p:cNvSpPr>
            <a:spLocks noChangeArrowheads="1"/>
          </p:cNvSpPr>
          <p:nvPr/>
        </p:nvSpPr>
        <p:spPr bwMode="auto">
          <a:xfrm>
            <a:off x="4343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4724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Rectangle 12"/>
          <p:cNvSpPr>
            <a:spLocks noChangeArrowheads="1"/>
          </p:cNvSpPr>
          <p:nvPr/>
        </p:nvSpPr>
        <p:spPr bwMode="auto">
          <a:xfrm>
            <a:off x="5105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Rectangle 13"/>
          <p:cNvSpPr>
            <a:spLocks noChangeArrowheads="1"/>
          </p:cNvSpPr>
          <p:nvPr/>
        </p:nvSpPr>
        <p:spPr bwMode="auto">
          <a:xfrm>
            <a:off x="548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Rectangle 14"/>
          <p:cNvSpPr>
            <a:spLocks noChangeArrowheads="1"/>
          </p:cNvSpPr>
          <p:nvPr/>
        </p:nvSpPr>
        <p:spPr bwMode="auto">
          <a:xfrm>
            <a:off x="5867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6248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Rectangle 16"/>
          <p:cNvSpPr>
            <a:spLocks noChangeArrowheads="1"/>
          </p:cNvSpPr>
          <p:nvPr/>
        </p:nvSpPr>
        <p:spPr bwMode="auto">
          <a:xfrm>
            <a:off x="6629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Rectangle 17"/>
          <p:cNvSpPr>
            <a:spLocks noChangeArrowheads="1"/>
          </p:cNvSpPr>
          <p:nvPr/>
        </p:nvSpPr>
        <p:spPr bwMode="auto">
          <a:xfrm>
            <a:off x="167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Rectangle 18"/>
          <p:cNvSpPr>
            <a:spLocks noChangeArrowheads="1"/>
          </p:cNvSpPr>
          <p:nvPr/>
        </p:nvSpPr>
        <p:spPr bwMode="auto">
          <a:xfrm>
            <a:off x="205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3" name="Rectangle 19"/>
          <p:cNvSpPr>
            <a:spLocks noChangeArrowheads="1"/>
          </p:cNvSpPr>
          <p:nvPr/>
        </p:nvSpPr>
        <p:spPr bwMode="auto">
          <a:xfrm>
            <a:off x="243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4" name="Rectangle 20"/>
          <p:cNvSpPr>
            <a:spLocks noChangeArrowheads="1"/>
          </p:cNvSpPr>
          <p:nvPr/>
        </p:nvSpPr>
        <p:spPr bwMode="auto">
          <a:xfrm>
            <a:off x="2819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5" name="Rectangle 21"/>
          <p:cNvSpPr>
            <a:spLocks noChangeArrowheads="1"/>
          </p:cNvSpPr>
          <p:nvPr/>
        </p:nvSpPr>
        <p:spPr bwMode="auto">
          <a:xfrm>
            <a:off x="3200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6" name="Rectangle 22"/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7" name="Rectangle 23"/>
          <p:cNvSpPr>
            <a:spLocks noChangeArrowheads="1"/>
          </p:cNvSpPr>
          <p:nvPr/>
        </p:nvSpPr>
        <p:spPr bwMode="auto">
          <a:xfrm>
            <a:off x="3962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8" name="Rectangle 24"/>
          <p:cNvSpPr>
            <a:spLocks noChangeArrowheads="1"/>
          </p:cNvSpPr>
          <p:nvPr/>
        </p:nvSpPr>
        <p:spPr bwMode="auto">
          <a:xfrm>
            <a:off x="4343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9" name="Rectangle 25"/>
          <p:cNvSpPr>
            <a:spLocks noChangeArrowheads="1"/>
          </p:cNvSpPr>
          <p:nvPr/>
        </p:nvSpPr>
        <p:spPr bwMode="auto">
          <a:xfrm>
            <a:off x="4724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0" name="Rectangle 26"/>
          <p:cNvSpPr>
            <a:spLocks noChangeArrowheads="1"/>
          </p:cNvSpPr>
          <p:nvPr/>
        </p:nvSpPr>
        <p:spPr bwMode="auto">
          <a:xfrm>
            <a:off x="5105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1" name="Rectangle 27"/>
          <p:cNvSpPr>
            <a:spLocks noChangeArrowheads="1"/>
          </p:cNvSpPr>
          <p:nvPr/>
        </p:nvSpPr>
        <p:spPr bwMode="auto">
          <a:xfrm>
            <a:off x="548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2" name="Rectangle 28"/>
          <p:cNvSpPr>
            <a:spLocks noChangeArrowheads="1"/>
          </p:cNvSpPr>
          <p:nvPr/>
        </p:nvSpPr>
        <p:spPr bwMode="auto">
          <a:xfrm>
            <a:off x="586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3" name="Rectangle 29"/>
          <p:cNvSpPr>
            <a:spLocks noChangeArrowheads="1"/>
          </p:cNvSpPr>
          <p:nvPr/>
        </p:nvSpPr>
        <p:spPr bwMode="auto">
          <a:xfrm>
            <a:off x="624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4" name="Rectangle 30"/>
          <p:cNvSpPr>
            <a:spLocks noChangeArrowheads="1"/>
          </p:cNvSpPr>
          <p:nvPr/>
        </p:nvSpPr>
        <p:spPr bwMode="auto">
          <a:xfrm>
            <a:off x="6629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5" name="Rectangle 31"/>
          <p:cNvSpPr>
            <a:spLocks noChangeArrowheads="1"/>
          </p:cNvSpPr>
          <p:nvPr/>
        </p:nvSpPr>
        <p:spPr bwMode="auto">
          <a:xfrm>
            <a:off x="1676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6" name="Rectangle 32"/>
          <p:cNvSpPr>
            <a:spLocks noChangeArrowheads="1"/>
          </p:cNvSpPr>
          <p:nvPr/>
        </p:nvSpPr>
        <p:spPr bwMode="auto">
          <a:xfrm>
            <a:off x="2057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7" name="Rectangle 33"/>
          <p:cNvSpPr>
            <a:spLocks noChangeArrowheads="1"/>
          </p:cNvSpPr>
          <p:nvPr/>
        </p:nvSpPr>
        <p:spPr bwMode="auto">
          <a:xfrm>
            <a:off x="2438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8" name="Rectangle 34"/>
          <p:cNvSpPr>
            <a:spLocks noChangeArrowheads="1"/>
          </p:cNvSpPr>
          <p:nvPr/>
        </p:nvSpPr>
        <p:spPr bwMode="auto">
          <a:xfrm>
            <a:off x="2819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99" name="Rectangle 35"/>
          <p:cNvSpPr>
            <a:spLocks noChangeArrowheads="1"/>
          </p:cNvSpPr>
          <p:nvPr/>
        </p:nvSpPr>
        <p:spPr bwMode="auto">
          <a:xfrm>
            <a:off x="3200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0" name="Rectangle 36"/>
          <p:cNvSpPr>
            <a:spLocks noChangeArrowheads="1"/>
          </p:cNvSpPr>
          <p:nvPr/>
        </p:nvSpPr>
        <p:spPr bwMode="auto">
          <a:xfrm>
            <a:off x="3581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1" name="Rectangle 37"/>
          <p:cNvSpPr>
            <a:spLocks noChangeArrowheads="1"/>
          </p:cNvSpPr>
          <p:nvPr/>
        </p:nvSpPr>
        <p:spPr bwMode="auto">
          <a:xfrm>
            <a:off x="3962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2" name="Rectangle 38"/>
          <p:cNvSpPr>
            <a:spLocks noChangeArrowheads="1"/>
          </p:cNvSpPr>
          <p:nvPr/>
        </p:nvSpPr>
        <p:spPr bwMode="auto">
          <a:xfrm>
            <a:off x="4343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3" name="Rectangle 39"/>
          <p:cNvSpPr>
            <a:spLocks noChangeArrowheads="1"/>
          </p:cNvSpPr>
          <p:nvPr/>
        </p:nvSpPr>
        <p:spPr bwMode="auto">
          <a:xfrm>
            <a:off x="4724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4" name="Rectangle 40"/>
          <p:cNvSpPr>
            <a:spLocks noChangeArrowheads="1"/>
          </p:cNvSpPr>
          <p:nvPr/>
        </p:nvSpPr>
        <p:spPr bwMode="auto">
          <a:xfrm>
            <a:off x="5105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5" name="Rectangle 41"/>
          <p:cNvSpPr>
            <a:spLocks noChangeArrowheads="1"/>
          </p:cNvSpPr>
          <p:nvPr/>
        </p:nvSpPr>
        <p:spPr bwMode="auto">
          <a:xfrm>
            <a:off x="5486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6" name="Rectangle 42"/>
          <p:cNvSpPr>
            <a:spLocks noChangeArrowheads="1"/>
          </p:cNvSpPr>
          <p:nvPr/>
        </p:nvSpPr>
        <p:spPr bwMode="auto">
          <a:xfrm>
            <a:off x="5867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7" name="Rectangle 43"/>
          <p:cNvSpPr>
            <a:spLocks noChangeArrowheads="1"/>
          </p:cNvSpPr>
          <p:nvPr/>
        </p:nvSpPr>
        <p:spPr bwMode="auto">
          <a:xfrm>
            <a:off x="6248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8" name="Rectangle 44"/>
          <p:cNvSpPr>
            <a:spLocks noChangeArrowheads="1"/>
          </p:cNvSpPr>
          <p:nvPr/>
        </p:nvSpPr>
        <p:spPr bwMode="auto">
          <a:xfrm>
            <a:off x="6629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09" name="Rectangle 45"/>
          <p:cNvSpPr>
            <a:spLocks noChangeArrowheads="1"/>
          </p:cNvSpPr>
          <p:nvPr/>
        </p:nvSpPr>
        <p:spPr bwMode="auto">
          <a:xfrm>
            <a:off x="167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0" name="Rectangle 46"/>
          <p:cNvSpPr>
            <a:spLocks noChangeArrowheads="1"/>
          </p:cNvSpPr>
          <p:nvPr/>
        </p:nvSpPr>
        <p:spPr bwMode="auto">
          <a:xfrm>
            <a:off x="205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1" name="Rectangle 47"/>
          <p:cNvSpPr>
            <a:spLocks noChangeArrowheads="1"/>
          </p:cNvSpPr>
          <p:nvPr/>
        </p:nvSpPr>
        <p:spPr bwMode="auto">
          <a:xfrm>
            <a:off x="243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2" name="Rectangle 48"/>
          <p:cNvSpPr>
            <a:spLocks noChangeArrowheads="1"/>
          </p:cNvSpPr>
          <p:nvPr/>
        </p:nvSpPr>
        <p:spPr bwMode="auto">
          <a:xfrm>
            <a:off x="281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3" name="Rectangle 49"/>
          <p:cNvSpPr>
            <a:spLocks noChangeArrowheads="1"/>
          </p:cNvSpPr>
          <p:nvPr/>
        </p:nvSpPr>
        <p:spPr bwMode="auto">
          <a:xfrm>
            <a:off x="3200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4" name="Rectangle 50"/>
          <p:cNvSpPr>
            <a:spLocks noChangeArrowheads="1"/>
          </p:cNvSpPr>
          <p:nvPr/>
        </p:nvSpPr>
        <p:spPr bwMode="auto">
          <a:xfrm>
            <a:off x="3581400" y="3048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5" name="Rectangle 51"/>
          <p:cNvSpPr>
            <a:spLocks noChangeArrowheads="1"/>
          </p:cNvSpPr>
          <p:nvPr/>
        </p:nvSpPr>
        <p:spPr bwMode="auto">
          <a:xfrm>
            <a:off x="3962400" y="3048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6" name="Rectangle 52"/>
          <p:cNvSpPr>
            <a:spLocks noChangeArrowheads="1"/>
          </p:cNvSpPr>
          <p:nvPr/>
        </p:nvSpPr>
        <p:spPr bwMode="auto">
          <a:xfrm>
            <a:off x="4343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7" name="Rectangle 53"/>
          <p:cNvSpPr>
            <a:spLocks noChangeArrowheads="1"/>
          </p:cNvSpPr>
          <p:nvPr/>
        </p:nvSpPr>
        <p:spPr bwMode="auto">
          <a:xfrm>
            <a:off x="4724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8" name="Rectangle 54"/>
          <p:cNvSpPr>
            <a:spLocks noChangeArrowheads="1"/>
          </p:cNvSpPr>
          <p:nvPr/>
        </p:nvSpPr>
        <p:spPr bwMode="auto">
          <a:xfrm>
            <a:off x="5105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19" name="Rectangle 55"/>
          <p:cNvSpPr>
            <a:spLocks noChangeArrowheads="1"/>
          </p:cNvSpPr>
          <p:nvPr/>
        </p:nvSpPr>
        <p:spPr bwMode="auto">
          <a:xfrm>
            <a:off x="548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0" name="Rectangle 56"/>
          <p:cNvSpPr>
            <a:spLocks noChangeArrowheads="1"/>
          </p:cNvSpPr>
          <p:nvPr/>
        </p:nvSpPr>
        <p:spPr bwMode="auto">
          <a:xfrm>
            <a:off x="586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1" name="Rectangle 57"/>
          <p:cNvSpPr>
            <a:spLocks noChangeArrowheads="1"/>
          </p:cNvSpPr>
          <p:nvPr/>
        </p:nvSpPr>
        <p:spPr bwMode="auto">
          <a:xfrm>
            <a:off x="624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2" name="Rectangle 58"/>
          <p:cNvSpPr>
            <a:spLocks noChangeArrowheads="1"/>
          </p:cNvSpPr>
          <p:nvPr/>
        </p:nvSpPr>
        <p:spPr bwMode="auto">
          <a:xfrm>
            <a:off x="662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3" name="Rectangle 59"/>
          <p:cNvSpPr>
            <a:spLocks noChangeArrowheads="1"/>
          </p:cNvSpPr>
          <p:nvPr/>
        </p:nvSpPr>
        <p:spPr bwMode="auto">
          <a:xfrm>
            <a:off x="167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4" name="Rectangle 60"/>
          <p:cNvSpPr>
            <a:spLocks noChangeArrowheads="1"/>
          </p:cNvSpPr>
          <p:nvPr/>
        </p:nvSpPr>
        <p:spPr bwMode="auto">
          <a:xfrm>
            <a:off x="205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5" name="Rectangle 61"/>
          <p:cNvSpPr>
            <a:spLocks noChangeArrowheads="1"/>
          </p:cNvSpPr>
          <p:nvPr/>
        </p:nvSpPr>
        <p:spPr bwMode="auto">
          <a:xfrm>
            <a:off x="243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6" name="Rectangle 62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7" name="Rectangle 63"/>
          <p:cNvSpPr>
            <a:spLocks noChangeArrowheads="1"/>
          </p:cNvSpPr>
          <p:nvPr/>
        </p:nvSpPr>
        <p:spPr bwMode="auto">
          <a:xfrm>
            <a:off x="3200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8" name="Rectangle 64"/>
          <p:cNvSpPr>
            <a:spLocks noChangeArrowheads="1"/>
          </p:cNvSpPr>
          <p:nvPr/>
        </p:nvSpPr>
        <p:spPr bwMode="auto">
          <a:xfrm>
            <a:off x="3581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29" name="Rectangle 65"/>
          <p:cNvSpPr>
            <a:spLocks noChangeArrowheads="1"/>
          </p:cNvSpPr>
          <p:nvPr/>
        </p:nvSpPr>
        <p:spPr bwMode="auto">
          <a:xfrm>
            <a:off x="3962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0" name="Rectangle 66"/>
          <p:cNvSpPr>
            <a:spLocks noChangeArrowheads="1"/>
          </p:cNvSpPr>
          <p:nvPr/>
        </p:nvSpPr>
        <p:spPr bwMode="auto">
          <a:xfrm>
            <a:off x="4343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1" name="Rectangle 67"/>
          <p:cNvSpPr>
            <a:spLocks noChangeArrowheads="1"/>
          </p:cNvSpPr>
          <p:nvPr/>
        </p:nvSpPr>
        <p:spPr bwMode="auto">
          <a:xfrm>
            <a:off x="4724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2" name="Rectangle 68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3" name="Rectangle 69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4" name="Rectangle 70"/>
          <p:cNvSpPr>
            <a:spLocks noChangeArrowheads="1"/>
          </p:cNvSpPr>
          <p:nvPr/>
        </p:nvSpPr>
        <p:spPr bwMode="auto">
          <a:xfrm>
            <a:off x="586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5" name="Rectangle 71"/>
          <p:cNvSpPr>
            <a:spLocks noChangeArrowheads="1"/>
          </p:cNvSpPr>
          <p:nvPr/>
        </p:nvSpPr>
        <p:spPr bwMode="auto">
          <a:xfrm>
            <a:off x="624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6" name="Rectangle 72"/>
          <p:cNvSpPr>
            <a:spLocks noChangeArrowheads="1"/>
          </p:cNvSpPr>
          <p:nvPr/>
        </p:nvSpPr>
        <p:spPr bwMode="auto">
          <a:xfrm>
            <a:off x="662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7" name="Rectangle 73"/>
          <p:cNvSpPr>
            <a:spLocks noChangeArrowheads="1"/>
          </p:cNvSpPr>
          <p:nvPr/>
        </p:nvSpPr>
        <p:spPr bwMode="auto">
          <a:xfrm>
            <a:off x="167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8" name="Rectangle 74"/>
          <p:cNvSpPr>
            <a:spLocks noChangeArrowheads="1"/>
          </p:cNvSpPr>
          <p:nvPr/>
        </p:nvSpPr>
        <p:spPr bwMode="auto">
          <a:xfrm>
            <a:off x="205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39" name="Rectangle 75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0" name="Rectangle 76"/>
          <p:cNvSpPr>
            <a:spLocks noChangeArrowheads="1"/>
          </p:cNvSpPr>
          <p:nvPr/>
        </p:nvSpPr>
        <p:spPr bwMode="auto">
          <a:xfrm>
            <a:off x="281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1" name="Rectangle 77"/>
          <p:cNvSpPr>
            <a:spLocks noChangeArrowheads="1"/>
          </p:cNvSpPr>
          <p:nvPr/>
        </p:nvSpPr>
        <p:spPr bwMode="auto">
          <a:xfrm>
            <a:off x="3200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2" name="Rectangle 78"/>
          <p:cNvSpPr>
            <a:spLocks noChangeArrowheads="1"/>
          </p:cNvSpPr>
          <p:nvPr/>
        </p:nvSpPr>
        <p:spPr bwMode="auto">
          <a:xfrm>
            <a:off x="3581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3" name="Rectangle 79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4" name="Rectangle 80"/>
          <p:cNvSpPr>
            <a:spLocks noChangeArrowheads="1"/>
          </p:cNvSpPr>
          <p:nvPr/>
        </p:nvSpPr>
        <p:spPr bwMode="auto">
          <a:xfrm>
            <a:off x="4343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5" name="Rectangle 81"/>
          <p:cNvSpPr>
            <a:spLocks noChangeArrowheads="1"/>
          </p:cNvSpPr>
          <p:nvPr/>
        </p:nvSpPr>
        <p:spPr bwMode="auto">
          <a:xfrm>
            <a:off x="4724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6" name="Rectangle 82"/>
          <p:cNvSpPr>
            <a:spLocks noChangeArrowheads="1"/>
          </p:cNvSpPr>
          <p:nvPr/>
        </p:nvSpPr>
        <p:spPr bwMode="auto">
          <a:xfrm>
            <a:off x="5105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7" name="Rectangle 83"/>
          <p:cNvSpPr>
            <a:spLocks noChangeArrowheads="1"/>
          </p:cNvSpPr>
          <p:nvPr/>
        </p:nvSpPr>
        <p:spPr bwMode="auto">
          <a:xfrm>
            <a:off x="548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8" name="Rectangle 84"/>
          <p:cNvSpPr>
            <a:spLocks noChangeArrowheads="1"/>
          </p:cNvSpPr>
          <p:nvPr/>
        </p:nvSpPr>
        <p:spPr bwMode="auto">
          <a:xfrm>
            <a:off x="586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49" name="Rectangle 85"/>
          <p:cNvSpPr>
            <a:spLocks noChangeArrowheads="1"/>
          </p:cNvSpPr>
          <p:nvPr/>
        </p:nvSpPr>
        <p:spPr bwMode="auto">
          <a:xfrm>
            <a:off x="624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0" name="Rectangle 86"/>
          <p:cNvSpPr>
            <a:spLocks noChangeArrowheads="1"/>
          </p:cNvSpPr>
          <p:nvPr/>
        </p:nvSpPr>
        <p:spPr bwMode="auto">
          <a:xfrm>
            <a:off x="662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1" name="Rectangle 87"/>
          <p:cNvSpPr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2" name="Rectangle 88"/>
          <p:cNvSpPr>
            <a:spLocks noChangeArrowheads="1"/>
          </p:cNvSpPr>
          <p:nvPr/>
        </p:nvSpPr>
        <p:spPr bwMode="auto">
          <a:xfrm>
            <a:off x="205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3" name="Rectangle 89"/>
          <p:cNvSpPr>
            <a:spLocks noChangeArrowheads="1"/>
          </p:cNvSpPr>
          <p:nvPr/>
        </p:nvSpPr>
        <p:spPr bwMode="auto">
          <a:xfrm>
            <a:off x="243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4" name="Rectangle 90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5" name="Rectangle 91"/>
          <p:cNvSpPr>
            <a:spLocks noChangeArrowheads="1"/>
          </p:cNvSpPr>
          <p:nvPr/>
        </p:nvSpPr>
        <p:spPr bwMode="auto">
          <a:xfrm>
            <a:off x="3200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6" name="Rectangle 92"/>
          <p:cNvSpPr>
            <a:spLocks noChangeArrowheads="1"/>
          </p:cNvSpPr>
          <p:nvPr/>
        </p:nvSpPr>
        <p:spPr bwMode="auto">
          <a:xfrm>
            <a:off x="3581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7" name="Rectangle 93"/>
          <p:cNvSpPr>
            <a:spLocks noChangeArrowheads="1"/>
          </p:cNvSpPr>
          <p:nvPr/>
        </p:nvSpPr>
        <p:spPr bwMode="auto">
          <a:xfrm>
            <a:off x="3962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8" name="Rectangle 94"/>
          <p:cNvSpPr>
            <a:spLocks noChangeArrowheads="1"/>
          </p:cNvSpPr>
          <p:nvPr/>
        </p:nvSpPr>
        <p:spPr bwMode="auto">
          <a:xfrm>
            <a:off x="4343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59" name="Rectangle 95"/>
          <p:cNvSpPr>
            <a:spLocks noChangeArrowheads="1"/>
          </p:cNvSpPr>
          <p:nvPr/>
        </p:nvSpPr>
        <p:spPr bwMode="auto">
          <a:xfrm>
            <a:off x="4724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0" name="Rectangle 96"/>
          <p:cNvSpPr>
            <a:spLocks noChangeArrowheads="1"/>
          </p:cNvSpPr>
          <p:nvPr/>
        </p:nvSpPr>
        <p:spPr bwMode="auto">
          <a:xfrm>
            <a:off x="5105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1" name="Rectangle 97"/>
          <p:cNvSpPr>
            <a:spLocks noChangeArrowheads="1"/>
          </p:cNvSpPr>
          <p:nvPr/>
        </p:nvSpPr>
        <p:spPr bwMode="auto">
          <a:xfrm>
            <a:off x="548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2" name="Rectangle 98"/>
          <p:cNvSpPr>
            <a:spLocks noChangeArrowheads="1"/>
          </p:cNvSpPr>
          <p:nvPr/>
        </p:nvSpPr>
        <p:spPr bwMode="auto">
          <a:xfrm>
            <a:off x="586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3" name="Rectangle 99"/>
          <p:cNvSpPr>
            <a:spLocks noChangeArrowheads="1"/>
          </p:cNvSpPr>
          <p:nvPr/>
        </p:nvSpPr>
        <p:spPr bwMode="auto">
          <a:xfrm>
            <a:off x="624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4" name="Rectangle 100"/>
          <p:cNvSpPr>
            <a:spLocks noChangeArrowheads="1"/>
          </p:cNvSpPr>
          <p:nvPr/>
        </p:nvSpPr>
        <p:spPr bwMode="auto">
          <a:xfrm>
            <a:off x="662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5" name="Rectangle 101"/>
          <p:cNvSpPr>
            <a:spLocks noChangeArrowheads="1"/>
          </p:cNvSpPr>
          <p:nvPr/>
        </p:nvSpPr>
        <p:spPr bwMode="auto">
          <a:xfrm>
            <a:off x="1676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6" name="Rectangle 102"/>
          <p:cNvSpPr>
            <a:spLocks noChangeArrowheads="1"/>
          </p:cNvSpPr>
          <p:nvPr/>
        </p:nvSpPr>
        <p:spPr bwMode="auto">
          <a:xfrm>
            <a:off x="205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" name="Rectangle 103"/>
          <p:cNvSpPr>
            <a:spLocks noChangeArrowheads="1"/>
          </p:cNvSpPr>
          <p:nvPr/>
        </p:nvSpPr>
        <p:spPr bwMode="auto">
          <a:xfrm>
            <a:off x="243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8" name="Rectangle 104"/>
          <p:cNvSpPr>
            <a:spLocks noChangeArrowheads="1"/>
          </p:cNvSpPr>
          <p:nvPr/>
        </p:nvSpPr>
        <p:spPr bwMode="auto">
          <a:xfrm>
            <a:off x="281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9" name="Rectangle 105"/>
          <p:cNvSpPr>
            <a:spLocks noChangeArrowheads="1"/>
          </p:cNvSpPr>
          <p:nvPr/>
        </p:nvSpPr>
        <p:spPr bwMode="auto">
          <a:xfrm>
            <a:off x="3200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0" name="Rectangle 106"/>
          <p:cNvSpPr>
            <a:spLocks noChangeArrowheads="1"/>
          </p:cNvSpPr>
          <p:nvPr/>
        </p:nvSpPr>
        <p:spPr bwMode="auto">
          <a:xfrm>
            <a:off x="3581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1" name="Rectangle 107"/>
          <p:cNvSpPr>
            <a:spLocks noChangeArrowheads="1"/>
          </p:cNvSpPr>
          <p:nvPr/>
        </p:nvSpPr>
        <p:spPr bwMode="auto">
          <a:xfrm>
            <a:off x="3962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2" name="Rectangle 108"/>
          <p:cNvSpPr>
            <a:spLocks noChangeArrowheads="1"/>
          </p:cNvSpPr>
          <p:nvPr/>
        </p:nvSpPr>
        <p:spPr bwMode="auto">
          <a:xfrm>
            <a:off x="4343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3" name="Rectangle 109"/>
          <p:cNvSpPr>
            <a:spLocks noChangeArrowheads="1"/>
          </p:cNvSpPr>
          <p:nvPr/>
        </p:nvSpPr>
        <p:spPr bwMode="auto">
          <a:xfrm>
            <a:off x="4724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4" name="Rectangle 110"/>
          <p:cNvSpPr>
            <a:spLocks noChangeArrowheads="1"/>
          </p:cNvSpPr>
          <p:nvPr/>
        </p:nvSpPr>
        <p:spPr bwMode="auto">
          <a:xfrm>
            <a:off x="5105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5" name="Rectangle 111"/>
          <p:cNvSpPr>
            <a:spLocks noChangeArrowheads="1"/>
          </p:cNvSpPr>
          <p:nvPr/>
        </p:nvSpPr>
        <p:spPr bwMode="auto">
          <a:xfrm>
            <a:off x="5486400" y="4572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6" name="Rectangle 112"/>
          <p:cNvSpPr>
            <a:spLocks noChangeArrowheads="1"/>
          </p:cNvSpPr>
          <p:nvPr/>
        </p:nvSpPr>
        <p:spPr bwMode="auto">
          <a:xfrm>
            <a:off x="586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7" name="Rectangle 113"/>
          <p:cNvSpPr>
            <a:spLocks noChangeArrowheads="1"/>
          </p:cNvSpPr>
          <p:nvPr/>
        </p:nvSpPr>
        <p:spPr bwMode="auto">
          <a:xfrm>
            <a:off x="624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8" name="Rectangle 114"/>
          <p:cNvSpPr>
            <a:spLocks noChangeArrowheads="1"/>
          </p:cNvSpPr>
          <p:nvPr/>
        </p:nvSpPr>
        <p:spPr bwMode="auto">
          <a:xfrm>
            <a:off x="662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79" name="Rectangle 115"/>
          <p:cNvSpPr>
            <a:spLocks noChangeArrowheads="1"/>
          </p:cNvSpPr>
          <p:nvPr/>
        </p:nvSpPr>
        <p:spPr bwMode="auto">
          <a:xfrm>
            <a:off x="1676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0" name="Rectangle 116"/>
          <p:cNvSpPr>
            <a:spLocks noChangeArrowheads="1"/>
          </p:cNvSpPr>
          <p:nvPr/>
        </p:nvSpPr>
        <p:spPr bwMode="auto">
          <a:xfrm>
            <a:off x="2057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1" name="Rectangle 117"/>
          <p:cNvSpPr>
            <a:spLocks noChangeArrowheads="1"/>
          </p:cNvSpPr>
          <p:nvPr/>
        </p:nvSpPr>
        <p:spPr bwMode="auto">
          <a:xfrm>
            <a:off x="243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2" name="Rectangle 118"/>
          <p:cNvSpPr>
            <a:spLocks noChangeArrowheads="1"/>
          </p:cNvSpPr>
          <p:nvPr/>
        </p:nvSpPr>
        <p:spPr bwMode="auto">
          <a:xfrm>
            <a:off x="281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3" name="Rectangle 119"/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4" name="Rectangle 120"/>
          <p:cNvSpPr>
            <a:spLocks noChangeArrowheads="1"/>
          </p:cNvSpPr>
          <p:nvPr/>
        </p:nvSpPr>
        <p:spPr bwMode="auto">
          <a:xfrm>
            <a:off x="3581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5" name="Rectangle 121"/>
          <p:cNvSpPr>
            <a:spLocks noChangeArrowheads="1"/>
          </p:cNvSpPr>
          <p:nvPr/>
        </p:nvSpPr>
        <p:spPr bwMode="auto">
          <a:xfrm>
            <a:off x="3962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6" name="Rectangle 122"/>
          <p:cNvSpPr>
            <a:spLocks noChangeArrowheads="1"/>
          </p:cNvSpPr>
          <p:nvPr/>
        </p:nvSpPr>
        <p:spPr bwMode="auto">
          <a:xfrm>
            <a:off x="4343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7" name="Rectangle 123"/>
          <p:cNvSpPr>
            <a:spLocks noChangeArrowheads="1"/>
          </p:cNvSpPr>
          <p:nvPr/>
        </p:nvSpPr>
        <p:spPr bwMode="auto">
          <a:xfrm>
            <a:off x="4724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8" name="Rectangle 124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89" name="Rectangle 125"/>
          <p:cNvSpPr>
            <a:spLocks noChangeArrowheads="1"/>
          </p:cNvSpPr>
          <p:nvPr/>
        </p:nvSpPr>
        <p:spPr bwMode="auto">
          <a:xfrm>
            <a:off x="5486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0" name="Rectangle 126"/>
          <p:cNvSpPr>
            <a:spLocks noChangeArrowheads="1"/>
          </p:cNvSpPr>
          <p:nvPr/>
        </p:nvSpPr>
        <p:spPr bwMode="auto">
          <a:xfrm>
            <a:off x="5867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1" name="Rectangle 127"/>
          <p:cNvSpPr>
            <a:spLocks noChangeArrowheads="1"/>
          </p:cNvSpPr>
          <p:nvPr/>
        </p:nvSpPr>
        <p:spPr bwMode="auto">
          <a:xfrm>
            <a:off x="624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2" name="Rectangle 128"/>
          <p:cNvSpPr>
            <a:spLocks noChangeArrowheads="1"/>
          </p:cNvSpPr>
          <p:nvPr/>
        </p:nvSpPr>
        <p:spPr bwMode="auto">
          <a:xfrm>
            <a:off x="662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3" name="Rectangle 129"/>
          <p:cNvSpPr>
            <a:spLocks noChangeArrowheads="1"/>
          </p:cNvSpPr>
          <p:nvPr/>
        </p:nvSpPr>
        <p:spPr bwMode="auto">
          <a:xfrm>
            <a:off x="1676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4" name="Rectangle 130"/>
          <p:cNvSpPr>
            <a:spLocks noChangeArrowheads="1"/>
          </p:cNvSpPr>
          <p:nvPr/>
        </p:nvSpPr>
        <p:spPr bwMode="auto">
          <a:xfrm>
            <a:off x="2057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5" name="Rectangle 131"/>
          <p:cNvSpPr>
            <a:spLocks noChangeArrowheads="1"/>
          </p:cNvSpPr>
          <p:nvPr/>
        </p:nvSpPr>
        <p:spPr bwMode="auto">
          <a:xfrm>
            <a:off x="243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6" name="Rectangle 132"/>
          <p:cNvSpPr>
            <a:spLocks noChangeArrowheads="1"/>
          </p:cNvSpPr>
          <p:nvPr/>
        </p:nvSpPr>
        <p:spPr bwMode="auto">
          <a:xfrm>
            <a:off x="2819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7" name="Rectangle 133"/>
          <p:cNvSpPr>
            <a:spLocks noChangeArrowheads="1"/>
          </p:cNvSpPr>
          <p:nvPr/>
        </p:nvSpPr>
        <p:spPr bwMode="auto">
          <a:xfrm>
            <a:off x="3200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8" name="Rectangle 134"/>
          <p:cNvSpPr>
            <a:spLocks noChangeArrowheads="1"/>
          </p:cNvSpPr>
          <p:nvPr/>
        </p:nvSpPr>
        <p:spPr bwMode="auto">
          <a:xfrm>
            <a:off x="3581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99" name="Rectangle 135"/>
          <p:cNvSpPr>
            <a:spLocks noChangeArrowheads="1"/>
          </p:cNvSpPr>
          <p:nvPr/>
        </p:nvSpPr>
        <p:spPr bwMode="auto">
          <a:xfrm>
            <a:off x="3962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0" name="Rectangle 136"/>
          <p:cNvSpPr>
            <a:spLocks noChangeArrowheads="1"/>
          </p:cNvSpPr>
          <p:nvPr/>
        </p:nvSpPr>
        <p:spPr bwMode="auto">
          <a:xfrm>
            <a:off x="4343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1" name="Rectangle 137"/>
          <p:cNvSpPr>
            <a:spLocks noChangeArrowheads="1"/>
          </p:cNvSpPr>
          <p:nvPr/>
        </p:nvSpPr>
        <p:spPr bwMode="auto">
          <a:xfrm>
            <a:off x="4724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2" name="Rectangle 138"/>
          <p:cNvSpPr>
            <a:spLocks noChangeArrowheads="1"/>
          </p:cNvSpPr>
          <p:nvPr/>
        </p:nvSpPr>
        <p:spPr bwMode="auto">
          <a:xfrm>
            <a:off x="5105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3" name="Rectangle 139"/>
          <p:cNvSpPr>
            <a:spLocks noChangeArrowheads="1"/>
          </p:cNvSpPr>
          <p:nvPr/>
        </p:nvSpPr>
        <p:spPr bwMode="auto">
          <a:xfrm>
            <a:off x="5486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4" name="Rectangle 140"/>
          <p:cNvSpPr>
            <a:spLocks noChangeArrowheads="1"/>
          </p:cNvSpPr>
          <p:nvPr/>
        </p:nvSpPr>
        <p:spPr bwMode="auto">
          <a:xfrm>
            <a:off x="5867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5" name="Rectangle 141"/>
          <p:cNvSpPr>
            <a:spLocks noChangeArrowheads="1"/>
          </p:cNvSpPr>
          <p:nvPr/>
        </p:nvSpPr>
        <p:spPr bwMode="auto">
          <a:xfrm>
            <a:off x="624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6" name="Rectangle 142"/>
          <p:cNvSpPr>
            <a:spLocks noChangeArrowheads="1"/>
          </p:cNvSpPr>
          <p:nvPr/>
        </p:nvSpPr>
        <p:spPr bwMode="auto">
          <a:xfrm>
            <a:off x="6629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7" name="Rectangle 143"/>
          <p:cNvSpPr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8" name="Rectangle 144"/>
          <p:cNvSpPr>
            <a:spLocks noChangeArrowheads="1"/>
          </p:cNvSpPr>
          <p:nvPr/>
        </p:nvSpPr>
        <p:spPr bwMode="auto">
          <a:xfrm>
            <a:off x="205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09" name="Rectangle 145"/>
          <p:cNvSpPr>
            <a:spLocks noChangeArrowheads="1"/>
          </p:cNvSpPr>
          <p:nvPr/>
        </p:nvSpPr>
        <p:spPr bwMode="auto">
          <a:xfrm>
            <a:off x="2438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0" name="Rectangle 146"/>
          <p:cNvSpPr>
            <a:spLocks noChangeArrowheads="1"/>
          </p:cNvSpPr>
          <p:nvPr/>
        </p:nvSpPr>
        <p:spPr bwMode="auto">
          <a:xfrm>
            <a:off x="2819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1" name="Rectangle 147"/>
          <p:cNvSpPr>
            <a:spLocks noChangeArrowheads="1"/>
          </p:cNvSpPr>
          <p:nvPr/>
        </p:nvSpPr>
        <p:spPr bwMode="auto">
          <a:xfrm>
            <a:off x="3200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2" name="Rectangle 148"/>
          <p:cNvSpPr>
            <a:spLocks noChangeArrowheads="1"/>
          </p:cNvSpPr>
          <p:nvPr/>
        </p:nvSpPr>
        <p:spPr bwMode="auto">
          <a:xfrm>
            <a:off x="3581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3" name="Rectangle 149"/>
          <p:cNvSpPr>
            <a:spLocks noChangeArrowheads="1"/>
          </p:cNvSpPr>
          <p:nvPr/>
        </p:nvSpPr>
        <p:spPr bwMode="auto">
          <a:xfrm>
            <a:off x="3962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4" name="Rectangle 150"/>
          <p:cNvSpPr>
            <a:spLocks noChangeArrowheads="1"/>
          </p:cNvSpPr>
          <p:nvPr/>
        </p:nvSpPr>
        <p:spPr bwMode="auto">
          <a:xfrm>
            <a:off x="4343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5" name="Rectangle 151"/>
          <p:cNvSpPr>
            <a:spLocks noChangeArrowheads="1"/>
          </p:cNvSpPr>
          <p:nvPr/>
        </p:nvSpPr>
        <p:spPr bwMode="auto">
          <a:xfrm>
            <a:off x="4724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6" name="Rectangle 152"/>
          <p:cNvSpPr>
            <a:spLocks noChangeArrowheads="1"/>
          </p:cNvSpPr>
          <p:nvPr/>
        </p:nvSpPr>
        <p:spPr bwMode="auto">
          <a:xfrm>
            <a:off x="5105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7" name="Rectangle 153"/>
          <p:cNvSpPr>
            <a:spLocks noChangeArrowheads="1"/>
          </p:cNvSpPr>
          <p:nvPr/>
        </p:nvSpPr>
        <p:spPr bwMode="auto">
          <a:xfrm>
            <a:off x="548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8" name="Rectangle 154"/>
          <p:cNvSpPr>
            <a:spLocks noChangeArrowheads="1"/>
          </p:cNvSpPr>
          <p:nvPr/>
        </p:nvSpPr>
        <p:spPr bwMode="auto">
          <a:xfrm>
            <a:off x="586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19" name="Rectangle 155"/>
          <p:cNvSpPr>
            <a:spLocks noChangeArrowheads="1"/>
          </p:cNvSpPr>
          <p:nvPr/>
        </p:nvSpPr>
        <p:spPr bwMode="auto">
          <a:xfrm>
            <a:off x="6248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20" name="Rectangle 156"/>
          <p:cNvSpPr>
            <a:spLocks noChangeArrowheads="1"/>
          </p:cNvSpPr>
          <p:nvPr/>
        </p:nvSpPr>
        <p:spPr bwMode="auto">
          <a:xfrm>
            <a:off x="6629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21" name="Text Box 157"/>
          <p:cNvSpPr txBox="1">
            <a:spLocks noChangeArrowheads="1"/>
          </p:cNvSpPr>
          <p:nvPr/>
        </p:nvSpPr>
        <p:spPr bwMode="auto">
          <a:xfrm>
            <a:off x="1295400" y="1905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2" name="Text Box 158"/>
          <p:cNvSpPr txBox="1">
            <a:spLocks noChangeArrowheads="1"/>
          </p:cNvSpPr>
          <p:nvPr/>
        </p:nvSpPr>
        <p:spPr bwMode="auto">
          <a:xfrm>
            <a:off x="129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2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3" name="Text Box 159"/>
          <p:cNvSpPr txBox="1">
            <a:spLocks noChangeArrowheads="1"/>
          </p:cNvSpPr>
          <p:nvPr/>
        </p:nvSpPr>
        <p:spPr bwMode="auto">
          <a:xfrm>
            <a:off x="1295400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3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4" name="Text Box 160"/>
          <p:cNvSpPr txBox="1">
            <a:spLocks noChangeArrowheads="1"/>
          </p:cNvSpPr>
          <p:nvPr/>
        </p:nvSpPr>
        <p:spPr bwMode="auto">
          <a:xfrm>
            <a:off x="1295400" y="3048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4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5" name="Text Box 161"/>
          <p:cNvSpPr txBox="1">
            <a:spLocks noChangeArrowheads="1"/>
          </p:cNvSpPr>
          <p:nvPr/>
        </p:nvSpPr>
        <p:spPr bwMode="auto">
          <a:xfrm>
            <a:off x="12954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5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6" name="Text Box 162"/>
          <p:cNvSpPr txBox="1">
            <a:spLocks noChangeArrowheads="1"/>
          </p:cNvSpPr>
          <p:nvPr/>
        </p:nvSpPr>
        <p:spPr bwMode="auto">
          <a:xfrm>
            <a:off x="1295400" y="3748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6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7" name="Text Box 163"/>
          <p:cNvSpPr txBox="1">
            <a:spLocks noChangeArrowheads="1"/>
          </p:cNvSpPr>
          <p:nvPr/>
        </p:nvSpPr>
        <p:spPr bwMode="auto">
          <a:xfrm>
            <a:off x="1295400" y="4129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7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8" name="Text Box 164"/>
          <p:cNvSpPr txBox="1">
            <a:spLocks noChangeArrowheads="1"/>
          </p:cNvSpPr>
          <p:nvPr/>
        </p:nvSpPr>
        <p:spPr bwMode="auto">
          <a:xfrm>
            <a:off x="1295400" y="4510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8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29" name="Text Box 165"/>
          <p:cNvSpPr txBox="1">
            <a:spLocks noChangeArrowheads="1"/>
          </p:cNvSpPr>
          <p:nvPr/>
        </p:nvSpPr>
        <p:spPr bwMode="auto">
          <a:xfrm>
            <a:off x="1295400" y="4891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9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30" name="Text Box 166"/>
          <p:cNvSpPr txBox="1">
            <a:spLocks noChangeArrowheads="1"/>
          </p:cNvSpPr>
          <p:nvPr/>
        </p:nvSpPr>
        <p:spPr bwMode="auto">
          <a:xfrm>
            <a:off x="12954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10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31" name="Text Box 167"/>
          <p:cNvSpPr txBox="1">
            <a:spLocks noChangeArrowheads="1"/>
          </p:cNvSpPr>
          <p:nvPr/>
        </p:nvSpPr>
        <p:spPr bwMode="auto">
          <a:xfrm>
            <a:off x="1295400" y="5729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2632" name="Text Box 168"/>
          <p:cNvSpPr txBox="1">
            <a:spLocks noChangeArrowheads="1"/>
          </p:cNvSpPr>
          <p:nvPr/>
        </p:nvSpPr>
        <p:spPr bwMode="auto">
          <a:xfrm>
            <a:off x="1600200" y="15240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0   1    2    3    4    5    6   7    8    9    10   11  12  13  14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24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67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057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2438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2819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3200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581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3962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4343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4724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5105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548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5867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6248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4" name="Rectangle 16"/>
          <p:cNvSpPr>
            <a:spLocks noChangeArrowheads="1"/>
          </p:cNvSpPr>
          <p:nvPr/>
        </p:nvSpPr>
        <p:spPr bwMode="auto">
          <a:xfrm>
            <a:off x="6629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Rectangle 17"/>
          <p:cNvSpPr>
            <a:spLocks noChangeArrowheads="1"/>
          </p:cNvSpPr>
          <p:nvPr/>
        </p:nvSpPr>
        <p:spPr bwMode="auto">
          <a:xfrm>
            <a:off x="167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205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243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2819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9" name="Rectangle 21"/>
          <p:cNvSpPr>
            <a:spLocks noChangeArrowheads="1"/>
          </p:cNvSpPr>
          <p:nvPr/>
        </p:nvSpPr>
        <p:spPr bwMode="auto">
          <a:xfrm>
            <a:off x="3200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0" name="Rectangle 22"/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1" name="Rectangle 23"/>
          <p:cNvSpPr>
            <a:spLocks noChangeArrowheads="1"/>
          </p:cNvSpPr>
          <p:nvPr/>
        </p:nvSpPr>
        <p:spPr bwMode="auto">
          <a:xfrm>
            <a:off x="3962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4343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3" name="Rectangle 25"/>
          <p:cNvSpPr>
            <a:spLocks noChangeArrowheads="1"/>
          </p:cNvSpPr>
          <p:nvPr/>
        </p:nvSpPr>
        <p:spPr bwMode="auto">
          <a:xfrm>
            <a:off x="4724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4" name="Rectangle 26"/>
          <p:cNvSpPr>
            <a:spLocks noChangeArrowheads="1"/>
          </p:cNvSpPr>
          <p:nvPr/>
        </p:nvSpPr>
        <p:spPr bwMode="auto">
          <a:xfrm>
            <a:off x="5105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5" name="Rectangle 27"/>
          <p:cNvSpPr>
            <a:spLocks noChangeArrowheads="1"/>
          </p:cNvSpPr>
          <p:nvPr/>
        </p:nvSpPr>
        <p:spPr bwMode="auto">
          <a:xfrm>
            <a:off x="548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6" name="Rectangle 28"/>
          <p:cNvSpPr>
            <a:spLocks noChangeArrowheads="1"/>
          </p:cNvSpPr>
          <p:nvPr/>
        </p:nvSpPr>
        <p:spPr bwMode="auto">
          <a:xfrm>
            <a:off x="586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7" name="Rectangle 29"/>
          <p:cNvSpPr>
            <a:spLocks noChangeArrowheads="1"/>
          </p:cNvSpPr>
          <p:nvPr/>
        </p:nvSpPr>
        <p:spPr bwMode="auto">
          <a:xfrm>
            <a:off x="624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8" name="Rectangle 30"/>
          <p:cNvSpPr>
            <a:spLocks noChangeArrowheads="1"/>
          </p:cNvSpPr>
          <p:nvPr/>
        </p:nvSpPr>
        <p:spPr bwMode="auto">
          <a:xfrm>
            <a:off x="6629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9" name="Rectangle 31"/>
          <p:cNvSpPr>
            <a:spLocks noChangeArrowheads="1"/>
          </p:cNvSpPr>
          <p:nvPr/>
        </p:nvSpPr>
        <p:spPr bwMode="auto">
          <a:xfrm>
            <a:off x="1676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0" name="Rectangle 32"/>
          <p:cNvSpPr>
            <a:spLocks noChangeArrowheads="1"/>
          </p:cNvSpPr>
          <p:nvPr/>
        </p:nvSpPr>
        <p:spPr bwMode="auto">
          <a:xfrm>
            <a:off x="2057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1" name="Rectangle 33"/>
          <p:cNvSpPr>
            <a:spLocks noChangeArrowheads="1"/>
          </p:cNvSpPr>
          <p:nvPr/>
        </p:nvSpPr>
        <p:spPr bwMode="auto">
          <a:xfrm>
            <a:off x="2438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2" name="Rectangle 34"/>
          <p:cNvSpPr>
            <a:spLocks noChangeArrowheads="1"/>
          </p:cNvSpPr>
          <p:nvPr/>
        </p:nvSpPr>
        <p:spPr bwMode="auto">
          <a:xfrm>
            <a:off x="2819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3" name="Rectangle 35"/>
          <p:cNvSpPr>
            <a:spLocks noChangeArrowheads="1"/>
          </p:cNvSpPr>
          <p:nvPr/>
        </p:nvSpPr>
        <p:spPr bwMode="auto">
          <a:xfrm>
            <a:off x="3200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4" name="Rectangle 36"/>
          <p:cNvSpPr>
            <a:spLocks noChangeArrowheads="1"/>
          </p:cNvSpPr>
          <p:nvPr/>
        </p:nvSpPr>
        <p:spPr bwMode="auto">
          <a:xfrm>
            <a:off x="3581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5" name="Rectangle 37"/>
          <p:cNvSpPr>
            <a:spLocks noChangeArrowheads="1"/>
          </p:cNvSpPr>
          <p:nvPr/>
        </p:nvSpPr>
        <p:spPr bwMode="auto">
          <a:xfrm>
            <a:off x="3962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6" name="Rectangle 38"/>
          <p:cNvSpPr>
            <a:spLocks noChangeArrowheads="1"/>
          </p:cNvSpPr>
          <p:nvPr/>
        </p:nvSpPr>
        <p:spPr bwMode="auto">
          <a:xfrm>
            <a:off x="4343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7" name="Rectangle 39"/>
          <p:cNvSpPr>
            <a:spLocks noChangeArrowheads="1"/>
          </p:cNvSpPr>
          <p:nvPr/>
        </p:nvSpPr>
        <p:spPr bwMode="auto">
          <a:xfrm>
            <a:off x="4724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8" name="Rectangle 40"/>
          <p:cNvSpPr>
            <a:spLocks noChangeArrowheads="1"/>
          </p:cNvSpPr>
          <p:nvPr/>
        </p:nvSpPr>
        <p:spPr bwMode="auto">
          <a:xfrm>
            <a:off x="5105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9" name="Rectangle 41"/>
          <p:cNvSpPr>
            <a:spLocks noChangeArrowheads="1"/>
          </p:cNvSpPr>
          <p:nvPr/>
        </p:nvSpPr>
        <p:spPr bwMode="auto">
          <a:xfrm>
            <a:off x="5486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0" name="Rectangle 42"/>
          <p:cNvSpPr>
            <a:spLocks noChangeArrowheads="1"/>
          </p:cNvSpPr>
          <p:nvPr/>
        </p:nvSpPr>
        <p:spPr bwMode="auto">
          <a:xfrm>
            <a:off x="5867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1" name="Rectangle 43"/>
          <p:cNvSpPr>
            <a:spLocks noChangeArrowheads="1"/>
          </p:cNvSpPr>
          <p:nvPr/>
        </p:nvSpPr>
        <p:spPr bwMode="auto">
          <a:xfrm>
            <a:off x="6248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2" name="Rectangle 44"/>
          <p:cNvSpPr>
            <a:spLocks noChangeArrowheads="1"/>
          </p:cNvSpPr>
          <p:nvPr/>
        </p:nvSpPr>
        <p:spPr bwMode="auto">
          <a:xfrm>
            <a:off x="6629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3" name="Rectangle 45"/>
          <p:cNvSpPr>
            <a:spLocks noChangeArrowheads="1"/>
          </p:cNvSpPr>
          <p:nvPr/>
        </p:nvSpPr>
        <p:spPr bwMode="auto">
          <a:xfrm>
            <a:off x="167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4" name="Rectangle 46"/>
          <p:cNvSpPr>
            <a:spLocks noChangeArrowheads="1"/>
          </p:cNvSpPr>
          <p:nvPr/>
        </p:nvSpPr>
        <p:spPr bwMode="auto">
          <a:xfrm>
            <a:off x="205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5" name="Rectangle 47"/>
          <p:cNvSpPr>
            <a:spLocks noChangeArrowheads="1"/>
          </p:cNvSpPr>
          <p:nvPr/>
        </p:nvSpPr>
        <p:spPr bwMode="auto">
          <a:xfrm>
            <a:off x="243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6" name="Rectangle 48"/>
          <p:cNvSpPr>
            <a:spLocks noChangeArrowheads="1"/>
          </p:cNvSpPr>
          <p:nvPr/>
        </p:nvSpPr>
        <p:spPr bwMode="auto">
          <a:xfrm>
            <a:off x="281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7" name="Rectangle 49"/>
          <p:cNvSpPr>
            <a:spLocks noChangeArrowheads="1"/>
          </p:cNvSpPr>
          <p:nvPr/>
        </p:nvSpPr>
        <p:spPr bwMode="auto">
          <a:xfrm>
            <a:off x="3200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8" name="Rectangle 50"/>
          <p:cNvSpPr>
            <a:spLocks noChangeArrowheads="1"/>
          </p:cNvSpPr>
          <p:nvPr/>
        </p:nvSpPr>
        <p:spPr bwMode="auto">
          <a:xfrm>
            <a:off x="3581400" y="3048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9" name="Rectangle 51"/>
          <p:cNvSpPr>
            <a:spLocks noChangeArrowheads="1"/>
          </p:cNvSpPr>
          <p:nvPr/>
        </p:nvSpPr>
        <p:spPr bwMode="auto">
          <a:xfrm>
            <a:off x="3962400" y="3048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0" name="Rectangle 52"/>
          <p:cNvSpPr>
            <a:spLocks noChangeArrowheads="1"/>
          </p:cNvSpPr>
          <p:nvPr/>
        </p:nvSpPr>
        <p:spPr bwMode="auto">
          <a:xfrm>
            <a:off x="4343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1" name="Rectangle 53"/>
          <p:cNvSpPr>
            <a:spLocks noChangeArrowheads="1"/>
          </p:cNvSpPr>
          <p:nvPr/>
        </p:nvSpPr>
        <p:spPr bwMode="auto">
          <a:xfrm>
            <a:off x="4724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2" name="Rectangle 54"/>
          <p:cNvSpPr>
            <a:spLocks noChangeArrowheads="1"/>
          </p:cNvSpPr>
          <p:nvPr/>
        </p:nvSpPr>
        <p:spPr bwMode="auto">
          <a:xfrm>
            <a:off x="5105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3" name="Rectangle 55"/>
          <p:cNvSpPr>
            <a:spLocks noChangeArrowheads="1"/>
          </p:cNvSpPr>
          <p:nvPr/>
        </p:nvSpPr>
        <p:spPr bwMode="auto">
          <a:xfrm>
            <a:off x="548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4" name="Rectangle 56"/>
          <p:cNvSpPr>
            <a:spLocks noChangeArrowheads="1"/>
          </p:cNvSpPr>
          <p:nvPr/>
        </p:nvSpPr>
        <p:spPr bwMode="auto">
          <a:xfrm>
            <a:off x="586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5" name="Rectangle 57"/>
          <p:cNvSpPr>
            <a:spLocks noChangeArrowheads="1"/>
          </p:cNvSpPr>
          <p:nvPr/>
        </p:nvSpPr>
        <p:spPr bwMode="auto">
          <a:xfrm>
            <a:off x="624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6" name="Rectangle 58"/>
          <p:cNvSpPr>
            <a:spLocks noChangeArrowheads="1"/>
          </p:cNvSpPr>
          <p:nvPr/>
        </p:nvSpPr>
        <p:spPr bwMode="auto">
          <a:xfrm>
            <a:off x="662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7" name="Rectangle 59"/>
          <p:cNvSpPr>
            <a:spLocks noChangeArrowheads="1"/>
          </p:cNvSpPr>
          <p:nvPr/>
        </p:nvSpPr>
        <p:spPr bwMode="auto">
          <a:xfrm>
            <a:off x="167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8" name="Rectangle 60"/>
          <p:cNvSpPr>
            <a:spLocks noChangeArrowheads="1"/>
          </p:cNvSpPr>
          <p:nvPr/>
        </p:nvSpPr>
        <p:spPr bwMode="auto">
          <a:xfrm>
            <a:off x="205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9" name="Rectangle 61"/>
          <p:cNvSpPr>
            <a:spLocks noChangeArrowheads="1"/>
          </p:cNvSpPr>
          <p:nvPr/>
        </p:nvSpPr>
        <p:spPr bwMode="auto">
          <a:xfrm>
            <a:off x="243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0" name="Rectangle 62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1" name="Rectangle 63"/>
          <p:cNvSpPr>
            <a:spLocks noChangeArrowheads="1"/>
          </p:cNvSpPr>
          <p:nvPr/>
        </p:nvSpPr>
        <p:spPr bwMode="auto">
          <a:xfrm>
            <a:off x="3200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2" name="Rectangle 64"/>
          <p:cNvSpPr>
            <a:spLocks noChangeArrowheads="1"/>
          </p:cNvSpPr>
          <p:nvPr/>
        </p:nvSpPr>
        <p:spPr bwMode="auto">
          <a:xfrm>
            <a:off x="3581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3" name="Rectangle 65"/>
          <p:cNvSpPr>
            <a:spLocks noChangeArrowheads="1"/>
          </p:cNvSpPr>
          <p:nvPr/>
        </p:nvSpPr>
        <p:spPr bwMode="auto">
          <a:xfrm>
            <a:off x="3962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4" name="Rectangle 66"/>
          <p:cNvSpPr>
            <a:spLocks noChangeArrowheads="1"/>
          </p:cNvSpPr>
          <p:nvPr/>
        </p:nvSpPr>
        <p:spPr bwMode="auto">
          <a:xfrm>
            <a:off x="4343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5" name="Rectangle 67"/>
          <p:cNvSpPr>
            <a:spLocks noChangeArrowheads="1"/>
          </p:cNvSpPr>
          <p:nvPr/>
        </p:nvSpPr>
        <p:spPr bwMode="auto">
          <a:xfrm>
            <a:off x="4724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6" name="Rectangle 68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7" name="Rectangle 69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8" name="Rectangle 70"/>
          <p:cNvSpPr>
            <a:spLocks noChangeArrowheads="1"/>
          </p:cNvSpPr>
          <p:nvPr/>
        </p:nvSpPr>
        <p:spPr bwMode="auto">
          <a:xfrm>
            <a:off x="586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59" name="Rectangle 71"/>
          <p:cNvSpPr>
            <a:spLocks noChangeArrowheads="1"/>
          </p:cNvSpPr>
          <p:nvPr/>
        </p:nvSpPr>
        <p:spPr bwMode="auto">
          <a:xfrm>
            <a:off x="624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0" name="Rectangle 72"/>
          <p:cNvSpPr>
            <a:spLocks noChangeArrowheads="1"/>
          </p:cNvSpPr>
          <p:nvPr/>
        </p:nvSpPr>
        <p:spPr bwMode="auto">
          <a:xfrm>
            <a:off x="662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1" name="Rectangle 73"/>
          <p:cNvSpPr>
            <a:spLocks noChangeArrowheads="1"/>
          </p:cNvSpPr>
          <p:nvPr/>
        </p:nvSpPr>
        <p:spPr bwMode="auto">
          <a:xfrm>
            <a:off x="167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2" name="Rectangle 74"/>
          <p:cNvSpPr>
            <a:spLocks noChangeArrowheads="1"/>
          </p:cNvSpPr>
          <p:nvPr/>
        </p:nvSpPr>
        <p:spPr bwMode="auto">
          <a:xfrm>
            <a:off x="205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3" name="Rectangle 75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4" name="Rectangle 76"/>
          <p:cNvSpPr>
            <a:spLocks noChangeArrowheads="1"/>
          </p:cNvSpPr>
          <p:nvPr/>
        </p:nvSpPr>
        <p:spPr bwMode="auto">
          <a:xfrm>
            <a:off x="281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5" name="Rectangle 77"/>
          <p:cNvSpPr>
            <a:spLocks noChangeArrowheads="1"/>
          </p:cNvSpPr>
          <p:nvPr/>
        </p:nvSpPr>
        <p:spPr bwMode="auto">
          <a:xfrm>
            <a:off x="3200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6" name="Rectangle 78"/>
          <p:cNvSpPr>
            <a:spLocks noChangeArrowheads="1"/>
          </p:cNvSpPr>
          <p:nvPr/>
        </p:nvSpPr>
        <p:spPr bwMode="auto">
          <a:xfrm>
            <a:off x="3581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7" name="Rectangle 79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8" name="Rectangle 80"/>
          <p:cNvSpPr>
            <a:spLocks noChangeArrowheads="1"/>
          </p:cNvSpPr>
          <p:nvPr/>
        </p:nvSpPr>
        <p:spPr bwMode="auto">
          <a:xfrm>
            <a:off x="4343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69" name="Rectangle 81"/>
          <p:cNvSpPr>
            <a:spLocks noChangeArrowheads="1"/>
          </p:cNvSpPr>
          <p:nvPr/>
        </p:nvSpPr>
        <p:spPr bwMode="auto">
          <a:xfrm>
            <a:off x="4724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0" name="Rectangle 82"/>
          <p:cNvSpPr>
            <a:spLocks noChangeArrowheads="1"/>
          </p:cNvSpPr>
          <p:nvPr/>
        </p:nvSpPr>
        <p:spPr bwMode="auto">
          <a:xfrm>
            <a:off x="5105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1" name="Rectangle 83"/>
          <p:cNvSpPr>
            <a:spLocks noChangeArrowheads="1"/>
          </p:cNvSpPr>
          <p:nvPr/>
        </p:nvSpPr>
        <p:spPr bwMode="auto">
          <a:xfrm>
            <a:off x="548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2" name="Rectangle 84"/>
          <p:cNvSpPr>
            <a:spLocks noChangeArrowheads="1"/>
          </p:cNvSpPr>
          <p:nvPr/>
        </p:nvSpPr>
        <p:spPr bwMode="auto">
          <a:xfrm>
            <a:off x="586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3" name="Rectangle 85"/>
          <p:cNvSpPr>
            <a:spLocks noChangeArrowheads="1"/>
          </p:cNvSpPr>
          <p:nvPr/>
        </p:nvSpPr>
        <p:spPr bwMode="auto">
          <a:xfrm>
            <a:off x="624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4" name="Rectangle 86"/>
          <p:cNvSpPr>
            <a:spLocks noChangeArrowheads="1"/>
          </p:cNvSpPr>
          <p:nvPr/>
        </p:nvSpPr>
        <p:spPr bwMode="auto">
          <a:xfrm>
            <a:off x="662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5" name="Rectangle 87"/>
          <p:cNvSpPr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6" name="Rectangle 88"/>
          <p:cNvSpPr>
            <a:spLocks noChangeArrowheads="1"/>
          </p:cNvSpPr>
          <p:nvPr/>
        </p:nvSpPr>
        <p:spPr bwMode="auto">
          <a:xfrm>
            <a:off x="205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7" name="Rectangle 89"/>
          <p:cNvSpPr>
            <a:spLocks noChangeArrowheads="1"/>
          </p:cNvSpPr>
          <p:nvPr/>
        </p:nvSpPr>
        <p:spPr bwMode="auto">
          <a:xfrm>
            <a:off x="243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8" name="Rectangle 90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79" name="Rectangle 91"/>
          <p:cNvSpPr>
            <a:spLocks noChangeArrowheads="1"/>
          </p:cNvSpPr>
          <p:nvPr/>
        </p:nvSpPr>
        <p:spPr bwMode="auto">
          <a:xfrm>
            <a:off x="3200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0" name="Rectangle 92"/>
          <p:cNvSpPr>
            <a:spLocks noChangeArrowheads="1"/>
          </p:cNvSpPr>
          <p:nvPr/>
        </p:nvSpPr>
        <p:spPr bwMode="auto">
          <a:xfrm>
            <a:off x="3581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1" name="Rectangle 93"/>
          <p:cNvSpPr>
            <a:spLocks noChangeArrowheads="1"/>
          </p:cNvSpPr>
          <p:nvPr/>
        </p:nvSpPr>
        <p:spPr bwMode="auto">
          <a:xfrm>
            <a:off x="3962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2" name="Rectangle 94"/>
          <p:cNvSpPr>
            <a:spLocks noChangeArrowheads="1"/>
          </p:cNvSpPr>
          <p:nvPr/>
        </p:nvSpPr>
        <p:spPr bwMode="auto">
          <a:xfrm>
            <a:off x="4343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3" name="Rectangle 95"/>
          <p:cNvSpPr>
            <a:spLocks noChangeArrowheads="1"/>
          </p:cNvSpPr>
          <p:nvPr/>
        </p:nvSpPr>
        <p:spPr bwMode="auto">
          <a:xfrm>
            <a:off x="4724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4" name="Rectangle 96"/>
          <p:cNvSpPr>
            <a:spLocks noChangeArrowheads="1"/>
          </p:cNvSpPr>
          <p:nvPr/>
        </p:nvSpPr>
        <p:spPr bwMode="auto">
          <a:xfrm>
            <a:off x="5105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5" name="Rectangle 97"/>
          <p:cNvSpPr>
            <a:spLocks noChangeArrowheads="1"/>
          </p:cNvSpPr>
          <p:nvPr/>
        </p:nvSpPr>
        <p:spPr bwMode="auto">
          <a:xfrm>
            <a:off x="548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6" name="Rectangle 98"/>
          <p:cNvSpPr>
            <a:spLocks noChangeArrowheads="1"/>
          </p:cNvSpPr>
          <p:nvPr/>
        </p:nvSpPr>
        <p:spPr bwMode="auto">
          <a:xfrm>
            <a:off x="586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7" name="Rectangle 99"/>
          <p:cNvSpPr>
            <a:spLocks noChangeArrowheads="1"/>
          </p:cNvSpPr>
          <p:nvPr/>
        </p:nvSpPr>
        <p:spPr bwMode="auto">
          <a:xfrm>
            <a:off x="624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8" name="Rectangle 100"/>
          <p:cNvSpPr>
            <a:spLocks noChangeArrowheads="1"/>
          </p:cNvSpPr>
          <p:nvPr/>
        </p:nvSpPr>
        <p:spPr bwMode="auto">
          <a:xfrm>
            <a:off x="662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89" name="Rectangle 101"/>
          <p:cNvSpPr>
            <a:spLocks noChangeArrowheads="1"/>
          </p:cNvSpPr>
          <p:nvPr/>
        </p:nvSpPr>
        <p:spPr bwMode="auto">
          <a:xfrm>
            <a:off x="1676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0" name="Rectangle 102"/>
          <p:cNvSpPr>
            <a:spLocks noChangeArrowheads="1"/>
          </p:cNvSpPr>
          <p:nvPr/>
        </p:nvSpPr>
        <p:spPr bwMode="auto">
          <a:xfrm>
            <a:off x="205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1" name="Rectangle 103"/>
          <p:cNvSpPr>
            <a:spLocks noChangeArrowheads="1"/>
          </p:cNvSpPr>
          <p:nvPr/>
        </p:nvSpPr>
        <p:spPr bwMode="auto">
          <a:xfrm>
            <a:off x="243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2" name="Rectangle 104"/>
          <p:cNvSpPr>
            <a:spLocks noChangeArrowheads="1"/>
          </p:cNvSpPr>
          <p:nvPr/>
        </p:nvSpPr>
        <p:spPr bwMode="auto">
          <a:xfrm>
            <a:off x="281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3" name="Rectangle 105"/>
          <p:cNvSpPr>
            <a:spLocks noChangeArrowheads="1"/>
          </p:cNvSpPr>
          <p:nvPr/>
        </p:nvSpPr>
        <p:spPr bwMode="auto">
          <a:xfrm>
            <a:off x="3200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4" name="Rectangle 106"/>
          <p:cNvSpPr>
            <a:spLocks noChangeArrowheads="1"/>
          </p:cNvSpPr>
          <p:nvPr/>
        </p:nvSpPr>
        <p:spPr bwMode="auto">
          <a:xfrm>
            <a:off x="3581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5" name="Rectangle 107"/>
          <p:cNvSpPr>
            <a:spLocks noChangeArrowheads="1"/>
          </p:cNvSpPr>
          <p:nvPr/>
        </p:nvSpPr>
        <p:spPr bwMode="auto">
          <a:xfrm>
            <a:off x="3962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6" name="Rectangle 108"/>
          <p:cNvSpPr>
            <a:spLocks noChangeArrowheads="1"/>
          </p:cNvSpPr>
          <p:nvPr/>
        </p:nvSpPr>
        <p:spPr bwMode="auto">
          <a:xfrm>
            <a:off x="4343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7" name="Rectangle 109"/>
          <p:cNvSpPr>
            <a:spLocks noChangeArrowheads="1"/>
          </p:cNvSpPr>
          <p:nvPr/>
        </p:nvSpPr>
        <p:spPr bwMode="auto">
          <a:xfrm>
            <a:off x="4724400" y="4572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8" name="Rectangle 110"/>
          <p:cNvSpPr>
            <a:spLocks noChangeArrowheads="1"/>
          </p:cNvSpPr>
          <p:nvPr/>
        </p:nvSpPr>
        <p:spPr bwMode="auto">
          <a:xfrm>
            <a:off x="5105400" y="4572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9" name="Rectangle 111"/>
          <p:cNvSpPr>
            <a:spLocks noChangeArrowheads="1"/>
          </p:cNvSpPr>
          <p:nvPr/>
        </p:nvSpPr>
        <p:spPr bwMode="auto">
          <a:xfrm>
            <a:off x="5486400" y="4572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0" name="Rectangle 112"/>
          <p:cNvSpPr>
            <a:spLocks noChangeArrowheads="1"/>
          </p:cNvSpPr>
          <p:nvPr/>
        </p:nvSpPr>
        <p:spPr bwMode="auto">
          <a:xfrm>
            <a:off x="586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1" name="Rectangle 113"/>
          <p:cNvSpPr>
            <a:spLocks noChangeArrowheads="1"/>
          </p:cNvSpPr>
          <p:nvPr/>
        </p:nvSpPr>
        <p:spPr bwMode="auto">
          <a:xfrm>
            <a:off x="624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2" name="Rectangle 114"/>
          <p:cNvSpPr>
            <a:spLocks noChangeArrowheads="1"/>
          </p:cNvSpPr>
          <p:nvPr/>
        </p:nvSpPr>
        <p:spPr bwMode="auto">
          <a:xfrm>
            <a:off x="662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3" name="Rectangle 115"/>
          <p:cNvSpPr>
            <a:spLocks noChangeArrowheads="1"/>
          </p:cNvSpPr>
          <p:nvPr/>
        </p:nvSpPr>
        <p:spPr bwMode="auto">
          <a:xfrm>
            <a:off x="1676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4" name="Rectangle 116"/>
          <p:cNvSpPr>
            <a:spLocks noChangeArrowheads="1"/>
          </p:cNvSpPr>
          <p:nvPr/>
        </p:nvSpPr>
        <p:spPr bwMode="auto">
          <a:xfrm>
            <a:off x="2057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5" name="Rectangle 117"/>
          <p:cNvSpPr>
            <a:spLocks noChangeArrowheads="1"/>
          </p:cNvSpPr>
          <p:nvPr/>
        </p:nvSpPr>
        <p:spPr bwMode="auto">
          <a:xfrm>
            <a:off x="243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6" name="Rectangle 118"/>
          <p:cNvSpPr>
            <a:spLocks noChangeArrowheads="1"/>
          </p:cNvSpPr>
          <p:nvPr/>
        </p:nvSpPr>
        <p:spPr bwMode="auto">
          <a:xfrm>
            <a:off x="281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7" name="Rectangle 119"/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8" name="Rectangle 120"/>
          <p:cNvSpPr>
            <a:spLocks noChangeArrowheads="1"/>
          </p:cNvSpPr>
          <p:nvPr/>
        </p:nvSpPr>
        <p:spPr bwMode="auto">
          <a:xfrm>
            <a:off x="3581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09" name="Rectangle 121"/>
          <p:cNvSpPr>
            <a:spLocks noChangeArrowheads="1"/>
          </p:cNvSpPr>
          <p:nvPr/>
        </p:nvSpPr>
        <p:spPr bwMode="auto">
          <a:xfrm>
            <a:off x="3962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0" name="Rectangle 122"/>
          <p:cNvSpPr>
            <a:spLocks noChangeArrowheads="1"/>
          </p:cNvSpPr>
          <p:nvPr/>
        </p:nvSpPr>
        <p:spPr bwMode="auto">
          <a:xfrm>
            <a:off x="4343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1" name="Rectangle 123"/>
          <p:cNvSpPr>
            <a:spLocks noChangeArrowheads="1"/>
          </p:cNvSpPr>
          <p:nvPr/>
        </p:nvSpPr>
        <p:spPr bwMode="auto">
          <a:xfrm>
            <a:off x="4724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2" name="Rectangle 124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3" name="Rectangle 125"/>
          <p:cNvSpPr>
            <a:spLocks noChangeArrowheads="1"/>
          </p:cNvSpPr>
          <p:nvPr/>
        </p:nvSpPr>
        <p:spPr bwMode="auto">
          <a:xfrm>
            <a:off x="5486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4" name="Rectangle 126"/>
          <p:cNvSpPr>
            <a:spLocks noChangeArrowheads="1"/>
          </p:cNvSpPr>
          <p:nvPr/>
        </p:nvSpPr>
        <p:spPr bwMode="auto">
          <a:xfrm>
            <a:off x="5867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5" name="Rectangle 127"/>
          <p:cNvSpPr>
            <a:spLocks noChangeArrowheads="1"/>
          </p:cNvSpPr>
          <p:nvPr/>
        </p:nvSpPr>
        <p:spPr bwMode="auto">
          <a:xfrm>
            <a:off x="624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6" name="Rectangle 128"/>
          <p:cNvSpPr>
            <a:spLocks noChangeArrowheads="1"/>
          </p:cNvSpPr>
          <p:nvPr/>
        </p:nvSpPr>
        <p:spPr bwMode="auto">
          <a:xfrm>
            <a:off x="662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7" name="Rectangle 129"/>
          <p:cNvSpPr>
            <a:spLocks noChangeArrowheads="1"/>
          </p:cNvSpPr>
          <p:nvPr/>
        </p:nvSpPr>
        <p:spPr bwMode="auto">
          <a:xfrm>
            <a:off x="1676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8" name="Rectangle 130"/>
          <p:cNvSpPr>
            <a:spLocks noChangeArrowheads="1"/>
          </p:cNvSpPr>
          <p:nvPr/>
        </p:nvSpPr>
        <p:spPr bwMode="auto">
          <a:xfrm>
            <a:off x="2057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19" name="Rectangle 131"/>
          <p:cNvSpPr>
            <a:spLocks noChangeArrowheads="1"/>
          </p:cNvSpPr>
          <p:nvPr/>
        </p:nvSpPr>
        <p:spPr bwMode="auto">
          <a:xfrm>
            <a:off x="243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0" name="Rectangle 132"/>
          <p:cNvSpPr>
            <a:spLocks noChangeArrowheads="1"/>
          </p:cNvSpPr>
          <p:nvPr/>
        </p:nvSpPr>
        <p:spPr bwMode="auto">
          <a:xfrm>
            <a:off x="2819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1" name="Rectangle 133"/>
          <p:cNvSpPr>
            <a:spLocks noChangeArrowheads="1"/>
          </p:cNvSpPr>
          <p:nvPr/>
        </p:nvSpPr>
        <p:spPr bwMode="auto">
          <a:xfrm>
            <a:off x="3200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2" name="Rectangle 134"/>
          <p:cNvSpPr>
            <a:spLocks noChangeArrowheads="1"/>
          </p:cNvSpPr>
          <p:nvPr/>
        </p:nvSpPr>
        <p:spPr bwMode="auto">
          <a:xfrm>
            <a:off x="3581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3" name="Rectangle 135"/>
          <p:cNvSpPr>
            <a:spLocks noChangeArrowheads="1"/>
          </p:cNvSpPr>
          <p:nvPr/>
        </p:nvSpPr>
        <p:spPr bwMode="auto">
          <a:xfrm>
            <a:off x="3962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4" name="Rectangle 136"/>
          <p:cNvSpPr>
            <a:spLocks noChangeArrowheads="1"/>
          </p:cNvSpPr>
          <p:nvPr/>
        </p:nvSpPr>
        <p:spPr bwMode="auto">
          <a:xfrm>
            <a:off x="4343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5" name="Rectangle 137"/>
          <p:cNvSpPr>
            <a:spLocks noChangeArrowheads="1"/>
          </p:cNvSpPr>
          <p:nvPr/>
        </p:nvSpPr>
        <p:spPr bwMode="auto">
          <a:xfrm>
            <a:off x="4724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6" name="Rectangle 138"/>
          <p:cNvSpPr>
            <a:spLocks noChangeArrowheads="1"/>
          </p:cNvSpPr>
          <p:nvPr/>
        </p:nvSpPr>
        <p:spPr bwMode="auto">
          <a:xfrm>
            <a:off x="5105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7" name="Rectangle 139"/>
          <p:cNvSpPr>
            <a:spLocks noChangeArrowheads="1"/>
          </p:cNvSpPr>
          <p:nvPr/>
        </p:nvSpPr>
        <p:spPr bwMode="auto">
          <a:xfrm>
            <a:off x="5486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8" name="Rectangle 140"/>
          <p:cNvSpPr>
            <a:spLocks noChangeArrowheads="1"/>
          </p:cNvSpPr>
          <p:nvPr/>
        </p:nvSpPr>
        <p:spPr bwMode="auto">
          <a:xfrm>
            <a:off x="5867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29" name="Rectangle 141"/>
          <p:cNvSpPr>
            <a:spLocks noChangeArrowheads="1"/>
          </p:cNvSpPr>
          <p:nvPr/>
        </p:nvSpPr>
        <p:spPr bwMode="auto">
          <a:xfrm>
            <a:off x="624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0" name="Rectangle 142"/>
          <p:cNvSpPr>
            <a:spLocks noChangeArrowheads="1"/>
          </p:cNvSpPr>
          <p:nvPr/>
        </p:nvSpPr>
        <p:spPr bwMode="auto">
          <a:xfrm>
            <a:off x="6629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1" name="Rectangle 143"/>
          <p:cNvSpPr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2" name="Rectangle 144"/>
          <p:cNvSpPr>
            <a:spLocks noChangeArrowheads="1"/>
          </p:cNvSpPr>
          <p:nvPr/>
        </p:nvSpPr>
        <p:spPr bwMode="auto">
          <a:xfrm>
            <a:off x="205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3" name="Rectangle 145"/>
          <p:cNvSpPr>
            <a:spLocks noChangeArrowheads="1"/>
          </p:cNvSpPr>
          <p:nvPr/>
        </p:nvSpPr>
        <p:spPr bwMode="auto">
          <a:xfrm>
            <a:off x="2438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4" name="Rectangle 146"/>
          <p:cNvSpPr>
            <a:spLocks noChangeArrowheads="1"/>
          </p:cNvSpPr>
          <p:nvPr/>
        </p:nvSpPr>
        <p:spPr bwMode="auto">
          <a:xfrm>
            <a:off x="2819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5" name="Rectangle 147"/>
          <p:cNvSpPr>
            <a:spLocks noChangeArrowheads="1"/>
          </p:cNvSpPr>
          <p:nvPr/>
        </p:nvSpPr>
        <p:spPr bwMode="auto">
          <a:xfrm>
            <a:off x="3200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6" name="Rectangle 148"/>
          <p:cNvSpPr>
            <a:spLocks noChangeArrowheads="1"/>
          </p:cNvSpPr>
          <p:nvPr/>
        </p:nvSpPr>
        <p:spPr bwMode="auto">
          <a:xfrm>
            <a:off x="3581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7" name="Rectangle 149"/>
          <p:cNvSpPr>
            <a:spLocks noChangeArrowheads="1"/>
          </p:cNvSpPr>
          <p:nvPr/>
        </p:nvSpPr>
        <p:spPr bwMode="auto">
          <a:xfrm>
            <a:off x="3962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8" name="Rectangle 150"/>
          <p:cNvSpPr>
            <a:spLocks noChangeArrowheads="1"/>
          </p:cNvSpPr>
          <p:nvPr/>
        </p:nvSpPr>
        <p:spPr bwMode="auto">
          <a:xfrm>
            <a:off x="4343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39" name="Rectangle 151"/>
          <p:cNvSpPr>
            <a:spLocks noChangeArrowheads="1"/>
          </p:cNvSpPr>
          <p:nvPr/>
        </p:nvSpPr>
        <p:spPr bwMode="auto">
          <a:xfrm>
            <a:off x="4724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40" name="Rectangle 152"/>
          <p:cNvSpPr>
            <a:spLocks noChangeArrowheads="1"/>
          </p:cNvSpPr>
          <p:nvPr/>
        </p:nvSpPr>
        <p:spPr bwMode="auto">
          <a:xfrm>
            <a:off x="5105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41" name="Rectangle 153"/>
          <p:cNvSpPr>
            <a:spLocks noChangeArrowheads="1"/>
          </p:cNvSpPr>
          <p:nvPr/>
        </p:nvSpPr>
        <p:spPr bwMode="auto">
          <a:xfrm>
            <a:off x="548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42" name="Rectangle 154"/>
          <p:cNvSpPr>
            <a:spLocks noChangeArrowheads="1"/>
          </p:cNvSpPr>
          <p:nvPr/>
        </p:nvSpPr>
        <p:spPr bwMode="auto">
          <a:xfrm>
            <a:off x="586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43" name="Rectangle 155"/>
          <p:cNvSpPr>
            <a:spLocks noChangeArrowheads="1"/>
          </p:cNvSpPr>
          <p:nvPr/>
        </p:nvSpPr>
        <p:spPr bwMode="auto">
          <a:xfrm>
            <a:off x="6248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44" name="Rectangle 156"/>
          <p:cNvSpPr>
            <a:spLocks noChangeArrowheads="1"/>
          </p:cNvSpPr>
          <p:nvPr/>
        </p:nvSpPr>
        <p:spPr bwMode="auto">
          <a:xfrm>
            <a:off x="6629400" y="5715000"/>
            <a:ext cx="381000" cy="3810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645" name="Text Box 157"/>
          <p:cNvSpPr txBox="1">
            <a:spLocks noChangeArrowheads="1"/>
          </p:cNvSpPr>
          <p:nvPr/>
        </p:nvSpPr>
        <p:spPr bwMode="auto">
          <a:xfrm>
            <a:off x="1295400" y="1905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46" name="Text Box 158"/>
          <p:cNvSpPr txBox="1">
            <a:spLocks noChangeArrowheads="1"/>
          </p:cNvSpPr>
          <p:nvPr/>
        </p:nvSpPr>
        <p:spPr bwMode="auto">
          <a:xfrm>
            <a:off x="129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2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47" name="Text Box 159"/>
          <p:cNvSpPr txBox="1">
            <a:spLocks noChangeArrowheads="1"/>
          </p:cNvSpPr>
          <p:nvPr/>
        </p:nvSpPr>
        <p:spPr bwMode="auto">
          <a:xfrm>
            <a:off x="1295400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3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48" name="Text Box 160"/>
          <p:cNvSpPr txBox="1">
            <a:spLocks noChangeArrowheads="1"/>
          </p:cNvSpPr>
          <p:nvPr/>
        </p:nvSpPr>
        <p:spPr bwMode="auto">
          <a:xfrm>
            <a:off x="1295400" y="3048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4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49" name="Text Box 161"/>
          <p:cNvSpPr txBox="1">
            <a:spLocks noChangeArrowheads="1"/>
          </p:cNvSpPr>
          <p:nvPr/>
        </p:nvSpPr>
        <p:spPr bwMode="auto">
          <a:xfrm>
            <a:off x="12954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5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0" name="Text Box 162"/>
          <p:cNvSpPr txBox="1">
            <a:spLocks noChangeArrowheads="1"/>
          </p:cNvSpPr>
          <p:nvPr/>
        </p:nvSpPr>
        <p:spPr bwMode="auto">
          <a:xfrm>
            <a:off x="1295400" y="3748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6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1" name="Text Box 163"/>
          <p:cNvSpPr txBox="1">
            <a:spLocks noChangeArrowheads="1"/>
          </p:cNvSpPr>
          <p:nvPr/>
        </p:nvSpPr>
        <p:spPr bwMode="auto">
          <a:xfrm>
            <a:off x="1295400" y="4129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7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2" name="Text Box 164"/>
          <p:cNvSpPr txBox="1">
            <a:spLocks noChangeArrowheads="1"/>
          </p:cNvSpPr>
          <p:nvPr/>
        </p:nvSpPr>
        <p:spPr bwMode="auto">
          <a:xfrm>
            <a:off x="1295400" y="4510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8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3" name="Text Box 165"/>
          <p:cNvSpPr txBox="1">
            <a:spLocks noChangeArrowheads="1"/>
          </p:cNvSpPr>
          <p:nvPr/>
        </p:nvSpPr>
        <p:spPr bwMode="auto">
          <a:xfrm>
            <a:off x="1295400" y="4891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9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4" name="Text Box 166"/>
          <p:cNvSpPr txBox="1">
            <a:spLocks noChangeArrowheads="1"/>
          </p:cNvSpPr>
          <p:nvPr/>
        </p:nvSpPr>
        <p:spPr bwMode="auto">
          <a:xfrm>
            <a:off x="12954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10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5" name="Text Box 167"/>
          <p:cNvSpPr txBox="1">
            <a:spLocks noChangeArrowheads="1"/>
          </p:cNvSpPr>
          <p:nvPr/>
        </p:nvSpPr>
        <p:spPr bwMode="auto">
          <a:xfrm>
            <a:off x="1295400" y="5729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3656" name="Text Box 168"/>
          <p:cNvSpPr txBox="1">
            <a:spLocks noChangeArrowheads="1"/>
          </p:cNvSpPr>
          <p:nvPr/>
        </p:nvSpPr>
        <p:spPr bwMode="auto">
          <a:xfrm>
            <a:off x="1600200" y="15240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0   1    2    3    4    5    6   7    8    9    10   11  12  13  14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628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(An activity-selection problem)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167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2057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2438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2819400" y="190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3200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3581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3962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4343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4724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5105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Rectangle 13"/>
          <p:cNvSpPr>
            <a:spLocks noChangeArrowheads="1"/>
          </p:cNvSpPr>
          <p:nvPr/>
        </p:nvSpPr>
        <p:spPr bwMode="auto">
          <a:xfrm>
            <a:off x="5486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Rectangle 14"/>
          <p:cNvSpPr>
            <a:spLocks noChangeArrowheads="1"/>
          </p:cNvSpPr>
          <p:nvPr/>
        </p:nvSpPr>
        <p:spPr bwMode="auto">
          <a:xfrm>
            <a:off x="5867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6248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Rectangle 16"/>
          <p:cNvSpPr>
            <a:spLocks noChangeArrowheads="1"/>
          </p:cNvSpPr>
          <p:nvPr/>
        </p:nvSpPr>
        <p:spPr bwMode="auto">
          <a:xfrm>
            <a:off x="6629400" y="190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167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Rectangle 18"/>
          <p:cNvSpPr>
            <a:spLocks noChangeArrowheads="1"/>
          </p:cNvSpPr>
          <p:nvPr/>
        </p:nvSpPr>
        <p:spPr bwMode="auto">
          <a:xfrm>
            <a:off x="205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Rectangle 19"/>
          <p:cNvSpPr>
            <a:spLocks noChangeArrowheads="1"/>
          </p:cNvSpPr>
          <p:nvPr/>
        </p:nvSpPr>
        <p:spPr bwMode="auto">
          <a:xfrm>
            <a:off x="243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Rectangle 20"/>
          <p:cNvSpPr>
            <a:spLocks noChangeArrowheads="1"/>
          </p:cNvSpPr>
          <p:nvPr/>
        </p:nvSpPr>
        <p:spPr bwMode="auto">
          <a:xfrm>
            <a:off x="2819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3" name="Rectangle 21"/>
          <p:cNvSpPr>
            <a:spLocks noChangeArrowheads="1"/>
          </p:cNvSpPr>
          <p:nvPr/>
        </p:nvSpPr>
        <p:spPr bwMode="auto">
          <a:xfrm>
            <a:off x="3200400" y="2286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4" name="Rectangle 22"/>
          <p:cNvSpPr>
            <a:spLocks noChangeArrowheads="1"/>
          </p:cNvSpPr>
          <p:nvPr/>
        </p:nvSpPr>
        <p:spPr bwMode="auto">
          <a:xfrm>
            <a:off x="3581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5" name="Rectangle 23"/>
          <p:cNvSpPr>
            <a:spLocks noChangeArrowheads="1"/>
          </p:cNvSpPr>
          <p:nvPr/>
        </p:nvSpPr>
        <p:spPr bwMode="auto">
          <a:xfrm>
            <a:off x="3962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6" name="Rectangle 24"/>
          <p:cNvSpPr>
            <a:spLocks noChangeArrowheads="1"/>
          </p:cNvSpPr>
          <p:nvPr/>
        </p:nvSpPr>
        <p:spPr bwMode="auto">
          <a:xfrm>
            <a:off x="4343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7" name="Rectangle 25"/>
          <p:cNvSpPr>
            <a:spLocks noChangeArrowheads="1"/>
          </p:cNvSpPr>
          <p:nvPr/>
        </p:nvSpPr>
        <p:spPr bwMode="auto">
          <a:xfrm>
            <a:off x="4724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8" name="Rectangle 26"/>
          <p:cNvSpPr>
            <a:spLocks noChangeArrowheads="1"/>
          </p:cNvSpPr>
          <p:nvPr/>
        </p:nvSpPr>
        <p:spPr bwMode="auto">
          <a:xfrm>
            <a:off x="5105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9" name="Rectangle 27"/>
          <p:cNvSpPr>
            <a:spLocks noChangeArrowheads="1"/>
          </p:cNvSpPr>
          <p:nvPr/>
        </p:nvSpPr>
        <p:spPr bwMode="auto">
          <a:xfrm>
            <a:off x="5486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0" name="Rectangle 28"/>
          <p:cNvSpPr>
            <a:spLocks noChangeArrowheads="1"/>
          </p:cNvSpPr>
          <p:nvPr/>
        </p:nvSpPr>
        <p:spPr bwMode="auto">
          <a:xfrm>
            <a:off x="5867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1" name="Rectangle 29"/>
          <p:cNvSpPr>
            <a:spLocks noChangeArrowheads="1"/>
          </p:cNvSpPr>
          <p:nvPr/>
        </p:nvSpPr>
        <p:spPr bwMode="auto">
          <a:xfrm>
            <a:off x="6248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2" name="Rectangle 30"/>
          <p:cNvSpPr>
            <a:spLocks noChangeArrowheads="1"/>
          </p:cNvSpPr>
          <p:nvPr/>
        </p:nvSpPr>
        <p:spPr bwMode="auto">
          <a:xfrm>
            <a:off x="6629400" y="2286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3" name="Rectangle 31"/>
          <p:cNvSpPr>
            <a:spLocks noChangeArrowheads="1"/>
          </p:cNvSpPr>
          <p:nvPr/>
        </p:nvSpPr>
        <p:spPr bwMode="auto">
          <a:xfrm>
            <a:off x="1676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4" name="Rectangle 32"/>
          <p:cNvSpPr>
            <a:spLocks noChangeArrowheads="1"/>
          </p:cNvSpPr>
          <p:nvPr/>
        </p:nvSpPr>
        <p:spPr bwMode="auto">
          <a:xfrm>
            <a:off x="2057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5" name="Rectangle 33"/>
          <p:cNvSpPr>
            <a:spLocks noChangeArrowheads="1"/>
          </p:cNvSpPr>
          <p:nvPr/>
        </p:nvSpPr>
        <p:spPr bwMode="auto">
          <a:xfrm>
            <a:off x="2438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6" name="Rectangle 34"/>
          <p:cNvSpPr>
            <a:spLocks noChangeArrowheads="1"/>
          </p:cNvSpPr>
          <p:nvPr/>
        </p:nvSpPr>
        <p:spPr bwMode="auto">
          <a:xfrm>
            <a:off x="2819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7" name="Rectangle 35"/>
          <p:cNvSpPr>
            <a:spLocks noChangeArrowheads="1"/>
          </p:cNvSpPr>
          <p:nvPr/>
        </p:nvSpPr>
        <p:spPr bwMode="auto">
          <a:xfrm>
            <a:off x="3200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3581400" y="2667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49" name="Rectangle 37"/>
          <p:cNvSpPr>
            <a:spLocks noChangeArrowheads="1"/>
          </p:cNvSpPr>
          <p:nvPr/>
        </p:nvSpPr>
        <p:spPr bwMode="auto">
          <a:xfrm>
            <a:off x="3962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0" name="Rectangle 38"/>
          <p:cNvSpPr>
            <a:spLocks noChangeArrowheads="1"/>
          </p:cNvSpPr>
          <p:nvPr/>
        </p:nvSpPr>
        <p:spPr bwMode="auto">
          <a:xfrm>
            <a:off x="4343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1" name="Rectangle 39"/>
          <p:cNvSpPr>
            <a:spLocks noChangeArrowheads="1"/>
          </p:cNvSpPr>
          <p:nvPr/>
        </p:nvSpPr>
        <p:spPr bwMode="auto">
          <a:xfrm>
            <a:off x="4724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2" name="Rectangle 40"/>
          <p:cNvSpPr>
            <a:spLocks noChangeArrowheads="1"/>
          </p:cNvSpPr>
          <p:nvPr/>
        </p:nvSpPr>
        <p:spPr bwMode="auto">
          <a:xfrm>
            <a:off x="5105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3" name="Rectangle 41"/>
          <p:cNvSpPr>
            <a:spLocks noChangeArrowheads="1"/>
          </p:cNvSpPr>
          <p:nvPr/>
        </p:nvSpPr>
        <p:spPr bwMode="auto">
          <a:xfrm>
            <a:off x="5486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4" name="Rectangle 42"/>
          <p:cNvSpPr>
            <a:spLocks noChangeArrowheads="1"/>
          </p:cNvSpPr>
          <p:nvPr/>
        </p:nvSpPr>
        <p:spPr bwMode="auto">
          <a:xfrm>
            <a:off x="5867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5" name="Rectangle 43"/>
          <p:cNvSpPr>
            <a:spLocks noChangeArrowheads="1"/>
          </p:cNvSpPr>
          <p:nvPr/>
        </p:nvSpPr>
        <p:spPr bwMode="auto">
          <a:xfrm>
            <a:off x="6248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6" name="Rectangle 44"/>
          <p:cNvSpPr>
            <a:spLocks noChangeArrowheads="1"/>
          </p:cNvSpPr>
          <p:nvPr/>
        </p:nvSpPr>
        <p:spPr bwMode="auto">
          <a:xfrm>
            <a:off x="66294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7" name="Rectangle 45"/>
          <p:cNvSpPr>
            <a:spLocks noChangeArrowheads="1"/>
          </p:cNvSpPr>
          <p:nvPr/>
        </p:nvSpPr>
        <p:spPr bwMode="auto">
          <a:xfrm>
            <a:off x="167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8" name="Rectangle 46"/>
          <p:cNvSpPr>
            <a:spLocks noChangeArrowheads="1"/>
          </p:cNvSpPr>
          <p:nvPr/>
        </p:nvSpPr>
        <p:spPr bwMode="auto">
          <a:xfrm>
            <a:off x="205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59" name="Rectangle 47"/>
          <p:cNvSpPr>
            <a:spLocks noChangeArrowheads="1"/>
          </p:cNvSpPr>
          <p:nvPr/>
        </p:nvSpPr>
        <p:spPr bwMode="auto">
          <a:xfrm>
            <a:off x="243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0" name="Rectangle 48"/>
          <p:cNvSpPr>
            <a:spLocks noChangeArrowheads="1"/>
          </p:cNvSpPr>
          <p:nvPr/>
        </p:nvSpPr>
        <p:spPr bwMode="auto">
          <a:xfrm>
            <a:off x="281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1" name="Rectangle 49"/>
          <p:cNvSpPr>
            <a:spLocks noChangeArrowheads="1"/>
          </p:cNvSpPr>
          <p:nvPr/>
        </p:nvSpPr>
        <p:spPr bwMode="auto">
          <a:xfrm>
            <a:off x="3200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2" name="Rectangle 50"/>
          <p:cNvSpPr>
            <a:spLocks noChangeArrowheads="1"/>
          </p:cNvSpPr>
          <p:nvPr/>
        </p:nvSpPr>
        <p:spPr bwMode="auto">
          <a:xfrm>
            <a:off x="3581400" y="3048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3" name="Rectangle 51"/>
          <p:cNvSpPr>
            <a:spLocks noChangeArrowheads="1"/>
          </p:cNvSpPr>
          <p:nvPr/>
        </p:nvSpPr>
        <p:spPr bwMode="auto">
          <a:xfrm>
            <a:off x="3962400" y="3048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4" name="Rectangle 52"/>
          <p:cNvSpPr>
            <a:spLocks noChangeArrowheads="1"/>
          </p:cNvSpPr>
          <p:nvPr/>
        </p:nvSpPr>
        <p:spPr bwMode="auto">
          <a:xfrm>
            <a:off x="4343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5" name="Rectangle 53"/>
          <p:cNvSpPr>
            <a:spLocks noChangeArrowheads="1"/>
          </p:cNvSpPr>
          <p:nvPr/>
        </p:nvSpPr>
        <p:spPr bwMode="auto">
          <a:xfrm>
            <a:off x="4724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6" name="Rectangle 54"/>
          <p:cNvSpPr>
            <a:spLocks noChangeArrowheads="1"/>
          </p:cNvSpPr>
          <p:nvPr/>
        </p:nvSpPr>
        <p:spPr bwMode="auto">
          <a:xfrm>
            <a:off x="5105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7" name="Rectangle 55"/>
          <p:cNvSpPr>
            <a:spLocks noChangeArrowheads="1"/>
          </p:cNvSpPr>
          <p:nvPr/>
        </p:nvSpPr>
        <p:spPr bwMode="auto">
          <a:xfrm>
            <a:off x="5486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8" name="Rectangle 56"/>
          <p:cNvSpPr>
            <a:spLocks noChangeArrowheads="1"/>
          </p:cNvSpPr>
          <p:nvPr/>
        </p:nvSpPr>
        <p:spPr bwMode="auto">
          <a:xfrm>
            <a:off x="5867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69" name="Rectangle 57"/>
          <p:cNvSpPr>
            <a:spLocks noChangeArrowheads="1"/>
          </p:cNvSpPr>
          <p:nvPr/>
        </p:nvSpPr>
        <p:spPr bwMode="auto">
          <a:xfrm>
            <a:off x="6248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0" name="Rectangle 58"/>
          <p:cNvSpPr>
            <a:spLocks noChangeArrowheads="1"/>
          </p:cNvSpPr>
          <p:nvPr/>
        </p:nvSpPr>
        <p:spPr bwMode="auto">
          <a:xfrm>
            <a:off x="6629400" y="3048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1" name="Rectangle 59"/>
          <p:cNvSpPr>
            <a:spLocks noChangeArrowheads="1"/>
          </p:cNvSpPr>
          <p:nvPr/>
        </p:nvSpPr>
        <p:spPr bwMode="auto">
          <a:xfrm>
            <a:off x="167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2" name="Rectangle 60"/>
          <p:cNvSpPr>
            <a:spLocks noChangeArrowheads="1"/>
          </p:cNvSpPr>
          <p:nvPr/>
        </p:nvSpPr>
        <p:spPr bwMode="auto">
          <a:xfrm>
            <a:off x="205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3" name="Rectangle 61"/>
          <p:cNvSpPr>
            <a:spLocks noChangeArrowheads="1"/>
          </p:cNvSpPr>
          <p:nvPr/>
        </p:nvSpPr>
        <p:spPr bwMode="auto">
          <a:xfrm>
            <a:off x="243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4" name="Rectangle 62"/>
          <p:cNvSpPr>
            <a:spLocks noChangeArrowheads="1"/>
          </p:cNvSpPr>
          <p:nvPr/>
        </p:nvSpPr>
        <p:spPr bwMode="auto">
          <a:xfrm>
            <a:off x="2819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5" name="Rectangle 63"/>
          <p:cNvSpPr>
            <a:spLocks noChangeArrowheads="1"/>
          </p:cNvSpPr>
          <p:nvPr/>
        </p:nvSpPr>
        <p:spPr bwMode="auto">
          <a:xfrm>
            <a:off x="3200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6" name="Rectangle 64"/>
          <p:cNvSpPr>
            <a:spLocks noChangeArrowheads="1"/>
          </p:cNvSpPr>
          <p:nvPr/>
        </p:nvSpPr>
        <p:spPr bwMode="auto">
          <a:xfrm>
            <a:off x="3581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7" name="Rectangle 65"/>
          <p:cNvSpPr>
            <a:spLocks noChangeArrowheads="1"/>
          </p:cNvSpPr>
          <p:nvPr/>
        </p:nvSpPr>
        <p:spPr bwMode="auto">
          <a:xfrm>
            <a:off x="3962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8" name="Rectangle 66"/>
          <p:cNvSpPr>
            <a:spLocks noChangeArrowheads="1"/>
          </p:cNvSpPr>
          <p:nvPr/>
        </p:nvSpPr>
        <p:spPr bwMode="auto">
          <a:xfrm>
            <a:off x="4343400" y="3429000"/>
            <a:ext cx="381000" cy="381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79" name="Rectangle 67"/>
          <p:cNvSpPr>
            <a:spLocks noChangeArrowheads="1"/>
          </p:cNvSpPr>
          <p:nvPr/>
        </p:nvSpPr>
        <p:spPr bwMode="auto">
          <a:xfrm>
            <a:off x="4724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0" name="Rectangle 68"/>
          <p:cNvSpPr>
            <a:spLocks noChangeArrowheads="1"/>
          </p:cNvSpPr>
          <p:nvPr/>
        </p:nvSpPr>
        <p:spPr bwMode="auto">
          <a:xfrm>
            <a:off x="5105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1" name="Rectangle 69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2" name="Rectangle 70"/>
          <p:cNvSpPr>
            <a:spLocks noChangeArrowheads="1"/>
          </p:cNvSpPr>
          <p:nvPr/>
        </p:nvSpPr>
        <p:spPr bwMode="auto">
          <a:xfrm>
            <a:off x="5867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3" name="Rectangle 71"/>
          <p:cNvSpPr>
            <a:spLocks noChangeArrowheads="1"/>
          </p:cNvSpPr>
          <p:nvPr/>
        </p:nvSpPr>
        <p:spPr bwMode="auto">
          <a:xfrm>
            <a:off x="6248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4" name="Rectangle 72"/>
          <p:cNvSpPr>
            <a:spLocks noChangeArrowheads="1"/>
          </p:cNvSpPr>
          <p:nvPr/>
        </p:nvSpPr>
        <p:spPr bwMode="auto">
          <a:xfrm>
            <a:off x="6629400" y="3429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5" name="Rectangle 73"/>
          <p:cNvSpPr>
            <a:spLocks noChangeArrowheads="1"/>
          </p:cNvSpPr>
          <p:nvPr/>
        </p:nvSpPr>
        <p:spPr bwMode="auto">
          <a:xfrm>
            <a:off x="167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6" name="Rectangle 74"/>
          <p:cNvSpPr>
            <a:spLocks noChangeArrowheads="1"/>
          </p:cNvSpPr>
          <p:nvPr/>
        </p:nvSpPr>
        <p:spPr bwMode="auto">
          <a:xfrm>
            <a:off x="205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7" name="Rectangle 75"/>
          <p:cNvSpPr>
            <a:spLocks noChangeArrowheads="1"/>
          </p:cNvSpPr>
          <p:nvPr/>
        </p:nvSpPr>
        <p:spPr bwMode="auto">
          <a:xfrm>
            <a:off x="243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8" name="Rectangle 76"/>
          <p:cNvSpPr>
            <a:spLocks noChangeArrowheads="1"/>
          </p:cNvSpPr>
          <p:nvPr/>
        </p:nvSpPr>
        <p:spPr bwMode="auto">
          <a:xfrm>
            <a:off x="281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89" name="Rectangle 77"/>
          <p:cNvSpPr>
            <a:spLocks noChangeArrowheads="1"/>
          </p:cNvSpPr>
          <p:nvPr/>
        </p:nvSpPr>
        <p:spPr bwMode="auto">
          <a:xfrm>
            <a:off x="3200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0" name="Rectangle 78"/>
          <p:cNvSpPr>
            <a:spLocks noChangeArrowheads="1"/>
          </p:cNvSpPr>
          <p:nvPr/>
        </p:nvSpPr>
        <p:spPr bwMode="auto">
          <a:xfrm>
            <a:off x="3581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1" name="Rectangle 79"/>
          <p:cNvSpPr>
            <a:spLocks noChangeArrowheads="1"/>
          </p:cNvSpPr>
          <p:nvPr/>
        </p:nvSpPr>
        <p:spPr bwMode="auto">
          <a:xfrm>
            <a:off x="3962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2" name="Rectangle 80"/>
          <p:cNvSpPr>
            <a:spLocks noChangeArrowheads="1"/>
          </p:cNvSpPr>
          <p:nvPr/>
        </p:nvSpPr>
        <p:spPr bwMode="auto">
          <a:xfrm>
            <a:off x="4343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3" name="Rectangle 81"/>
          <p:cNvSpPr>
            <a:spLocks noChangeArrowheads="1"/>
          </p:cNvSpPr>
          <p:nvPr/>
        </p:nvSpPr>
        <p:spPr bwMode="auto">
          <a:xfrm>
            <a:off x="4724400" y="3810000"/>
            <a:ext cx="381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4" name="Rectangle 82"/>
          <p:cNvSpPr>
            <a:spLocks noChangeArrowheads="1"/>
          </p:cNvSpPr>
          <p:nvPr/>
        </p:nvSpPr>
        <p:spPr bwMode="auto">
          <a:xfrm>
            <a:off x="5105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5" name="Rectangle 83"/>
          <p:cNvSpPr>
            <a:spLocks noChangeArrowheads="1"/>
          </p:cNvSpPr>
          <p:nvPr/>
        </p:nvSpPr>
        <p:spPr bwMode="auto">
          <a:xfrm>
            <a:off x="5486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6" name="Rectangle 84"/>
          <p:cNvSpPr>
            <a:spLocks noChangeArrowheads="1"/>
          </p:cNvSpPr>
          <p:nvPr/>
        </p:nvSpPr>
        <p:spPr bwMode="auto">
          <a:xfrm>
            <a:off x="5867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7" name="Rectangle 85"/>
          <p:cNvSpPr>
            <a:spLocks noChangeArrowheads="1"/>
          </p:cNvSpPr>
          <p:nvPr/>
        </p:nvSpPr>
        <p:spPr bwMode="auto">
          <a:xfrm>
            <a:off x="6248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8" name="Rectangle 86"/>
          <p:cNvSpPr>
            <a:spLocks noChangeArrowheads="1"/>
          </p:cNvSpPr>
          <p:nvPr/>
        </p:nvSpPr>
        <p:spPr bwMode="auto">
          <a:xfrm>
            <a:off x="6629400" y="3810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99" name="Rectangle 87"/>
          <p:cNvSpPr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0" name="Rectangle 88"/>
          <p:cNvSpPr>
            <a:spLocks noChangeArrowheads="1"/>
          </p:cNvSpPr>
          <p:nvPr/>
        </p:nvSpPr>
        <p:spPr bwMode="auto">
          <a:xfrm>
            <a:off x="205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1" name="Rectangle 89"/>
          <p:cNvSpPr>
            <a:spLocks noChangeArrowheads="1"/>
          </p:cNvSpPr>
          <p:nvPr/>
        </p:nvSpPr>
        <p:spPr bwMode="auto">
          <a:xfrm>
            <a:off x="243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2" name="Rectangle 90"/>
          <p:cNvSpPr>
            <a:spLocks noChangeArrowheads="1"/>
          </p:cNvSpPr>
          <p:nvPr/>
        </p:nvSpPr>
        <p:spPr bwMode="auto">
          <a:xfrm>
            <a:off x="281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3" name="Rectangle 91"/>
          <p:cNvSpPr>
            <a:spLocks noChangeArrowheads="1"/>
          </p:cNvSpPr>
          <p:nvPr/>
        </p:nvSpPr>
        <p:spPr bwMode="auto">
          <a:xfrm>
            <a:off x="3200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4" name="Rectangle 92"/>
          <p:cNvSpPr>
            <a:spLocks noChangeArrowheads="1"/>
          </p:cNvSpPr>
          <p:nvPr/>
        </p:nvSpPr>
        <p:spPr bwMode="auto">
          <a:xfrm>
            <a:off x="3581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5" name="Rectangle 93"/>
          <p:cNvSpPr>
            <a:spLocks noChangeArrowheads="1"/>
          </p:cNvSpPr>
          <p:nvPr/>
        </p:nvSpPr>
        <p:spPr bwMode="auto">
          <a:xfrm>
            <a:off x="3962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6" name="Rectangle 94"/>
          <p:cNvSpPr>
            <a:spLocks noChangeArrowheads="1"/>
          </p:cNvSpPr>
          <p:nvPr/>
        </p:nvSpPr>
        <p:spPr bwMode="auto">
          <a:xfrm>
            <a:off x="4343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7" name="Rectangle 95"/>
          <p:cNvSpPr>
            <a:spLocks noChangeArrowheads="1"/>
          </p:cNvSpPr>
          <p:nvPr/>
        </p:nvSpPr>
        <p:spPr bwMode="auto">
          <a:xfrm>
            <a:off x="4724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8" name="Rectangle 96"/>
          <p:cNvSpPr>
            <a:spLocks noChangeArrowheads="1"/>
          </p:cNvSpPr>
          <p:nvPr/>
        </p:nvSpPr>
        <p:spPr bwMode="auto">
          <a:xfrm>
            <a:off x="5105400" y="4191000"/>
            <a:ext cx="3810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09" name="Rectangle 97"/>
          <p:cNvSpPr>
            <a:spLocks noChangeArrowheads="1"/>
          </p:cNvSpPr>
          <p:nvPr/>
        </p:nvSpPr>
        <p:spPr bwMode="auto">
          <a:xfrm>
            <a:off x="5486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0" name="Rectangle 98"/>
          <p:cNvSpPr>
            <a:spLocks noChangeArrowheads="1"/>
          </p:cNvSpPr>
          <p:nvPr/>
        </p:nvSpPr>
        <p:spPr bwMode="auto">
          <a:xfrm>
            <a:off x="5867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1" name="Rectangle 99"/>
          <p:cNvSpPr>
            <a:spLocks noChangeArrowheads="1"/>
          </p:cNvSpPr>
          <p:nvPr/>
        </p:nvSpPr>
        <p:spPr bwMode="auto">
          <a:xfrm>
            <a:off x="6248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2" name="Rectangle 100"/>
          <p:cNvSpPr>
            <a:spLocks noChangeArrowheads="1"/>
          </p:cNvSpPr>
          <p:nvPr/>
        </p:nvSpPr>
        <p:spPr bwMode="auto">
          <a:xfrm>
            <a:off x="6629400" y="4191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3" name="Rectangle 101"/>
          <p:cNvSpPr>
            <a:spLocks noChangeArrowheads="1"/>
          </p:cNvSpPr>
          <p:nvPr/>
        </p:nvSpPr>
        <p:spPr bwMode="auto">
          <a:xfrm>
            <a:off x="1676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4" name="Rectangle 102"/>
          <p:cNvSpPr>
            <a:spLocks noChangeArrowheads="1"/>
          </p:cNvSpPr>
          <p:nvPr/>
        </p:nvSpPr>
        <p:spPr bwMode="auto">
          <a:xfrm>
            <a:off x="205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5" name="Rectangle 103"/>
          <p:cNvSpPr>
            <a:spLocks noChangeArrowheads="1"/>
          </p:cNvSpPr>
          <p:nvPr/>
        </p:nvSpPr>
        <p:spPr bwMode="auto">
          <a:xfrm>
            <a:off x="243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6" name="Rectangle 104"/>
          <p:cNvSpPr>
            <a:spLocks noChangeArrowheads="1"/>
          </p:cNvSpPr>
          <p:nvPr/>
        </p:nvSpPr>
        <p:spPr bwMode="auto">
          <a:xfrm>
            <a:off x="281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7" name="Rectangle 105"/>
          <p:cNvSpPr>
            <a:spLocks noChangeArrowheads="1"/>
          </p:cNvSpPr>
          <p:nvPr/>
        </p:nvSpPr>
        <p:spPr bwMode="auto">
          <a:xfrm>
            <a:off x="3200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8" name="Rectangle 106"/>
          <p:cNvSpPr>
            <a:spLocks noChangeArrowheads="1"/>
          </p:cNvSpPr>
          <p:nvPr/>
        </p:nvSpPr>
        <p:spPr bwMode="auto">
          <a:xfrm>
            <a:off x="3581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19" name="Rectangle 107"/>
          <p:cNvSpPr>
            <a:spLocks noChangeArrowheads="1"/>
          </p:cNvSpPr>
          <p:nvPr/>
        </p:nvSpPr>
        <p:spPr bwMode="auto">
          <a:xfrm>
            <a:off x="3962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0" name="Rectangle 108"/>
          <p:cNvSpPr>
            <a:spLocks noChangeArrowheads="1"/>
          </p:cNvSpPr>
          <p:nvPr/>
        </p:nvSpPr>
        <p:spPr bwMode="auto">
          <a:xfrm>
            <a:off x="4343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1" name="Rectangle 109"/>
          <p:cNvSpPr>
            <a:spLocks noChangeArrowheads="1"/>
          </p:cNvSpPr>
          <p:nvPr/>
        </p:nvSpPr>
        <p:spPr bwMode="auto">
          <a:xfrm>
            <a:off x="4724400" y="4572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2" name="Rectangle 110"/>
          <p:cNvSpPr>
            <a:spLocks noChangeArrowheads="1"/>
          </p:cNvSpPr>
          <p:nvPr/>
        </p:nvSpPr>
        <p:spPr bwMode="auto">
          <a:xfrm>
            <a:off x="5105400" y="4572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3" name="Rectangle 111"/>
          <p:cNvSpPr>
            <a:spLocks noChangeArrowheads="1"/>
          </p:cNvSpPr>
          <p:nvPr/>
        </p:nvSpPr>
        <p:spPr bwMode="auto">
          <a:xfrm>
            <a:off x="5486400" y="4572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4" name="Rectangle 112"/>
          <p:cNvSpPr>
            <a:spLocks noChangeArrowheads="1"/>
          </p:cNvSpPr>
          <p:nvPr/>
        </p:nvSpPr>
        <p:spPr bwMode="auto">
          <a:xfrm>
            <a:off x="5867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5" name="Rectangle 113"/>
          <p:cNvSpPr>
            <a:spLocks noChangeArrowheads="1"/>
          </p:cNvSpPr>
          <p:nvPr/>
        </p:nvSpPr>
        <p:spPr bwMode="auto">
          <a:xfrm>
            <a:off x="6248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6" name="Rectangle 114"/>
          <p:cNvSpPr>
            <a:spLocks noChangeArrowheads="1"/>
          </p:cNvSpPr>
          <p:nvPr/>
        </p:nvSpPr>
        <p:spPr bwMode="auto">
          <a:xfrm>
            <a:off x="6629400" y="4572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7" name="Rectangle 115"/>
          <p:cNvSpPr>
            <a:spLocks noChangeArrowheads="1"/>
          </p:cNvSpPr>
          <p:nvPr/>
        </p:nvSpPr>
        <p:spPr bwMode="auto">
          <a:xfrm>
            <a:off x="1676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8" name="Rectangle 116"/>
          <p:cNvSpPr>
            <a:spLocks noChangeArrowheads="1"/>
          </p:cNvSpPr>
          <p:nvPr/>
        </p:nvSpPr>
        <p:spPr bwMode="auto">
          <a:xfrm>
            <a:off x="2057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29" name="Rectangle 117"/>
          <p:cNvSpPr>
            <a:spLocks noChangeArrowheads="1"/>
          </p:cNvSpPr>
          <p:nvPr/>
        </p:nvSpPr>
        <p:spPr bwMode="auto">
          <a:xfrm>
            <a:off x="243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0" name="Rectangle 118"/>
          <p:cNvSpPr>
            <a:spLocks noChangeArrowheads="1"/>
          </p:cNvSpPr>
          <p:nvPr/>
        </p:nvSpPr>
        <p:spPr bwMode="auto">
          <a:xfrm>
            <a:off x="281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1" name="Rectangle 119"/>
          <p:cNvSpPr>
            <a:spLocks noChangeArrowheads="1"/>
          </p:cNvSpPr>
          <p:nvPr/>
        </p:nvSpPr>
        <p:spPr bwMode="auto">
          <a:xfrm>
            <a:off x="3200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2" name="Rectangle 120"/>
          <p:cNvSpPr>
            <a:spLocks noChangeArrowheads="1"/>
          </p:cNvSpPr>
          <p:nvPr/>
        </p:nvSpPr>
        <p:spPr bwMode="auto">
          <a:xfrm>
            <a:off x="3581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3" name="Rectangle 121"/>
          <p:cNvSpPr>
            <a:spLocks noChangeArrowheads="1"/>
          </p:cNvSpPr>
          <p:nvPr/>
        </p:nvSpPr>
        <p:spPr bwMode="auto">
          <a:xfrm>
            <a:off x="3962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4" name="Rectangle 122"/>
          <p:cNvSpPr>
            <a:spLocks noChangeArrowheads="1"/>
          </p:cNvSpPr>
          <p:nvPr/>
        </p:nvSpPr>
        <p:spPr bwMode="auto">
          <a:xfrm>
            <a:off x="4343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5" name="Rectangle 123"/>
          <p:cNvSpPr>
            <a:spLocks noChangeArrowheads="1"/>
          </p:cNvSpPr>
          <p:nvPr/>
        </p:nvSpPr>
        <p:spPr bwMode="auto">
          <a:xfrm>
            <a:off x="4724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6" name="Rectangle 124"/>
          <p:cNvSpPr>
            <a:spLocks noChangeArrowheads="1"/>
          </p:cNvSpPr>
          <p:nvPr/>
        </p:nvSpPr>
        <p:spPr bwMode="auto">
          <a:xfrm>
            <a:off x="5105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7" name="Rectangle 125"/>
          <p:cNvSpPr>
            <a:spLocks noChangeArrowheads="1"/>
          </p:cNvSpPr>
          <p:nvPr/>
        </p:nvSpPr>
        <p:spPr bwMode="auto">
          <a:xfrm>
            <a:off x="5486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8" name="Rectangle 126"/>
          <p:cNvSpPr>
            <a:spLocks noChangeArrowheads="1"/>
          </p:cNvSpPr>
          <p:nvPr/>
        </p:nvSpPr>
        <p:spPr bwMode="auto">
          <a:xfrm>
            <a:off x="5867400" y="4953000"/>
            <a:ext cx="3810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39" name="Rectangle 127"/>
          <p:cNvSpPr>
            <a:spLocks noChangeArrowheads="1"/>
          </p:cNvSpPr>
          <p:nvPr/>
        </p:nvSpPr>
        <p:spPr bwMode="auto">
          <a:xfrm>
            <a:off x="6248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0" name="Rectangle 128"/>
          <p:cNvSpPr>
            <a:spLocks noChangeArrowheads="1"/>
          </p:cNvSpPr>
          <p:nvPr/>
        </p:nvSpPr>
        <p:spPr bwMode="auto">
          <a:xfrm>
            <a:off x="6629400" y="4953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1" name="Rectangle 129"/>
          <p:cNvSpPr>
            <a:spLocks noChangeArrowheads="1"/>
          </p:cNvSpPr>
          <p:nvPr/>
        </p:nvSpPr>
        <p:spPr bwMode="auto">
          <a:xfrm>
            <a:off x="1676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2" name="Rectangle 130"/>
          <p:cNvSpPr>
            <a:spLocks noChangeArrowheads="1"/>
          </p:cNvSpPr>
          <p:nvPr/>
        </p:nvSpPr>
        <p:spPr bwMode="auto">
          <a:xfrm>
            <a:off x="2057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3" name="Rectangle 131"/>
          <p:cNvSpPr>
            <a:spLocks noChangeArrowheads="1"/>
          </p:cNvSpPr>
          <p:nvPr/>
        </p:nvSpPr>
        <p:spPr bwMode="auto">
          <a:xfrm>
            <a:off x="243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4" name="Rectangle 132"/>
          <p:cNvSpPr>
            <a:spLocks noChangeArrowheads="1"/>
          </p:cNvSpPr>
          <p:nvPr/>
        </p:nvSpPr>
        <p:spPr bwMode="auto">
          <a:xfrm>
            <a:off x="2819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5" name="Rectangle 133"/>
          <p:cNvSpPr>
            <a:spLocks noChangeArrowheads="1"/>
          </p:cNvSpPr>
          <p:nvPr/>
        </p:nvSpPr>
        <p:spPr bwMode="auto">
          <a:xfrm>
            <a:off x="3200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6" name="Rectangle 134"/>
          <p:cNvSpPr>
            <a:spLocks noChangeArrowheads="1"/>
          </p:cNvSpPr>
          <p:nvPr/>
        </p:nvSpPr>
        <p:spPr bwMode="auto">
          <a:xfrm>
            <a:off x="3581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7" name="Rectangle 135"/>
          <p:cNvSpPr>
            <a:spLocks noChangeArrowheads="1"/>
          </p:cNvSpPr>
          <p:nvPr/>
        </p:nvSpPr>
        <p:spPr bwMode="auto">
          <a:xfrm>
            <a:off x="3962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8" name="Rectangle 136"/>
          <p:cNvSpPr>
            <a:spLocks noChangeArrowheads="1"/>
          </p:cNvSpPr>
          <p:nvPr/>
        </p:nvSpPr>
        <p:spPr bwMode="auto">
          <a:xfrm>
            <a:off x="4343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49" name="Rectangle 137"/>
          <p:cNvSpPr>
            <a:spLocks noChangeArrowheads="1"/>
          </p:cNvSpPr>
          <p:nvPr/>
        </p:nvSpPr>
        <p:spPr bwMode="auto">
          <a:xfrm>
            <a:off x="4724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0" name="Rectangle 138"/>
          <p:cNvSpPr>
            <a:spLocks noChangeArrowheads="1"/>
          </p:cNvSpPr>
          <p:nvPr/>
        </p:nvSpPr>
        <p:spPr bwMode="auto">
          <a:xfrm>
            <a:off x="5105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1" name="Rectangle 139"/>
          <p:cNvSpPr>
            <a:spLocks noChangeArrowheads="1"/>
          </p:cNvSpPr>
          <p:nvPr/>
        </p:nvSpPr>
        <p:spPr bwMode="auto">
          <a:xfrm>
            <a:off x="5486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2" name="Rectangle 140"/>
          <p:cNvSpPr>
            <a:spLocks noChangeArrowheads="1"/>
          </p:cNvSpPr>
          <p:nvPr/>
        </p:nvSpPr>
        <p:spPr bwMode="auto">
          <a:xfrm>
            <a:off x="5867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3" name="Rectangle 141"/>
          <p:cNvSpPr>
            <a:spLocks noChangeArrowheads="1"/>
          </p:cNvSpPr>
          <p:nvPr/>
        </p:nvSpPr>
        <p:spPr bwMode="auto">
          <a:xfrm>
            <a:off x="6248400" y="5334000"/>
            <a:ext cx="3810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4" name="Rectangle 142"/>
          <p:cNvSpPr>
            <a:spLocks noChangeArrowheads="1"/>
          </p:cNvSpPr>
          <p:nvPr/>
        </p:nvSpPr>
        <p:spPr bwMode="auto">
          <a:xfrm>
            <a:off x="6629400" y="5334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5" name="Rectangle 143"/>
          <p:cNvSpPr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6" name="Rectangle 144"/>
          <p:cNvSpPr>
            <a:spLocks noChangeArrowheads="1"/>
          </p:cNvSpPr>
          <p:nvPr/>
        </p:nvSpPr>
        <p:spPr bwMode="auto">
          <a:xfrm>
            <a:off x="205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7" name="Rectangle 145"/>
          <p:cNvSpPr>
            <a:spLocks noChangeArrowheads="1"/>
          </p:cNvSpPr>
          <p:nvPr/>
        </p:nvSpPr>
        <p:spPr bwMode="auto">
          <a:xfrm>
            <a:off x="2438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8" name="Rectangle 146"/>
          <p:cNvSpPr>
            <a:spLocks noChangeArrowheads="1"/>
          </p:cNvSpPr>
          <p:nvPr/>
        </p:nvSpPr>
        <p:spPr bwMode="auto">
          <a:xfrm>
            <a:off x="2819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59" name="Rectangle 147"/>
          <p:cNvSpPr>
            <a:spLocks noChangeArrowheads="1"/>
          </p:cNvSpPr>
          <p:nvPr/>
        </p:nvSpPr>
        <p:spPr bwMode="auto">
          <a:xfrm>
            <a:off x="3200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0" name="Rectangle 148"/>
          <p:cNvSpPr>
            <a:spLocks noChangeArrowheads="1"/>
          </p:cNvSpPr>
          <p:nvPr/>
        </p:nvSpPr>
        <p:spPr bwMode="auto">
          <a:xfrm>
            <a:off x="3581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1" name="Rectangle 149"/>
          <p:cNvSpPr>
            <a:spLocks noChangeArrowheads="1"/>
          </p:cNvSpPr>
          <p:nvPr/>
        </p:nvSpPr>
        <p:spPr bwMode="auto">
          <a:xfrm>
            <a:off x="3962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2" name="Rectangle 150"/>
          <p:cNvSpPr>
            <a:spLocks noChangeArrowheads="1"/>
          </p:cNvSpPr>
          <p:nvPr/>
        </p:nvSpPr>
        <p:spPr bwMode="auto">
          <a:xfrm>
            <a:off x="4343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3" name="Rectangle 151"/>
          <p:cNvSpPr>
            <a:spLocks noChangeArrowheads="1"/>
          </p:cNvSpPr>
          <p:nvPr/>
        </p:nvSpPr>
        <p:spPr bwMode="auto">
          <a:xfrm>
            <a:off x="4724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4" name="Rectangle 152"/>
          <p:cNvSpPr>
            <a:spLocks noChangeArrowheads="1"/>
          </p:cNvSpPr>
          <p:nvPr/>
        </p:nvSpPr>
        <p:spPr bwMode="auto">
          <a:xfrm>
            <a:off x="5105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5" name="Rectangle 153"/>
          <p:cNvSpPr>
            <a:spLocks noChangeArrowheads="1"/>
          </p:cNvSpPr>
          <p:nvPr/>
        </p:nvSpPr>
        <p:spPr bwMode="auto">
          <a:xfrm>
            <a:off x="5486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6" name="Rectangle 154"/>
          <p:cNvSpPr>
            <a:spLocks noChangeArrowheads="1"/>
          </p:cNvSpPr>
          <p:nvPr/>
        </p:nvSpPr>
        <p:spPr bwMode="auto">
          <a:xfrm>
            <a:off x="5867400" y="5715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7" name="Rectangle 155"/>
          <p:cNvSpPr>
            <a:spLocks noChangeArrowheads="1"/>
          </p:cNvSpPr>
          <p:nvPr/>
        </p:nvSpPr>
        <p:spPr bwMode="auto">
          <a:xfrm>
            <a:off x="6248400" y="571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8" name="Rectangle 156"/>
          <p:cNvSpPr>
            <a:spLocks noChangeArrowheads="1"/>
          </p:cNvSpPr>
          <p:nvPr/>
        </p:nvSpPr>
        <p:spPr bwMode="auto">
          <a:xfrm>
            <a:off x="6629400" y="5715000"/>
            <a:ext cx="381000" cy="381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669" name="Text Box 157"/>
          <p:cNvSpPr txBox="1">
            <a:spLocks noChangeArrowheads="1"/>
          </p:cNvSpPr>
          <p:nvPr/>
        </p:nvSpPr>
        <p:spPr bwMode="auto">
          <a:xfrm>
            <a:off x="1295400" y="1905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0" name="Text Box 158"/>
          <p:cNvSpPr txBox="1">
            <a:spLocks noChangeArrowheads="1"/>
          </p:cNvSpPr>
          <p:nvPr/>
        </p:nvSpPr>
        <p:spPr bwMode="auto">
          <a:xfrm>
            <a:off x="12954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2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1" name="Text Box 159"/>
          <p:cNvSpPr txBox="1">
            <a:spLocks noChangeArrowheads="1"/>
          </p:cNvSpPr>
          <p:nvPr/>
        </p:nvSpPr>
        <p:spPr bwMode="auto">
          <a:xfrm>
            <a:off x="1295400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3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2" name="Text Box 160"/>
          <p:cNvSpPr txBox="1">
            <a:spLocks noChangeArrowheads="1"/>
          </p:cNvSpPr>
          <p:nvPr/>
        </p:nvSpPr>
        <p:spPr bwMode="auto">
          <a:xfrm>
            <a:off x="1295400" y="3048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4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3" name="Text Box 161"/>
          <p:cNvSpPr txBox="1">
            <a:spLocks noChangeArrowheads="1"/>
          </p:cNvSpPr>
          <p:nvPr/>
        </p:nvSpPr>
        <p:spPr bwMode="auto">
          <a:xfrm>
            <a:off x="12954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5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4" name="Text Box 162"/>
          <p:cNvSpPr txBox="1">
            <a:spLocks noChangeArrowheads="1"/>
          </p:cNvSpPr>
          <p:nvPr/>
        </p:nvSpPr>
        <p:spPr bwMode="auto">
          <a:xfrm>
            <a:off x="1295400" y="3748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6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5" name="Text Box 163"/>
          <p:cNvSpPr txBox="1">
            <a:spLocks noChangeArrowheads="1"/>
          </p:cNvSpPr>
          <p:nvPr/>
        </p:nvSpPr>
        <p:spPr bwMode="auto">
          <a:xfrm>
            <a:off x="1295400" y="4129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7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6" name="Text Box 164"/>
          <p:cNvSpPr txBox="1">
            <a:spLocks noChangeArrowheads="1"/>
          </p:cNvSpPr>
          <p:nvPr/>
        </p:nvSpPr>
        <p:spPr bwMode="auto">
          <a:xfrm>
            <a:off x="1295400" y="4510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8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7" name="Text Box 165"/>
          <p:cNvSpPr txBox="1">
            <a:spLocks noChangeArrowheads="1"/>
          </p:cNvSpPr>
          <p:nvPr/>
        </p:nvSpPr>
        <p:spPr bwMode="auto">
          <a:xfrm>
            <a:off x="1295400" y="48910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9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8" name="Text Box 166"/>
          <p:cNvSpPr txBox="1">
            <a:spLocks noChangeArrowheads="1"/>
          </p:cNvSpPr>
          <p:nvPr/>
        </p:nvSpPr>
        <p:spPr bwMode="auto">
          <a:xfrm>
            <a:off x="1295400" y="5334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10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79" name="Text Box 167"/>
          <p:cNvSpPr txBox="1">
            <a:spLocks noChangeArrowheads="1"/>
          </p:cNvSpPr>
          <p:nvPr/>
        </p:nvSpPr>
        <p:spPr bwMode="auto">
          <a:xfrm>
            <a:off x="1295400" y="57292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11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64680" name="Text Box 168"/>
          <p:cNvSpPr txBox="1">
            <a:spLocks noChangeArrowheads="1"/>
          </p:cNvSpPr>
          <p:nvPr/>
        </p:nvSpPr>
        <p:spPr bwMode="auto">
          <a:xfrm>
            <a:off x="1600200" y="1524000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0   1    2    3    4    5    6   7    8    9    10   11  12  13  14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7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Greedy Algorithm</a:t>
            </a:r>
            <a:br>
              <a:rPr lang="en-US" sz="3400" dirty="0"/>
            </a:br>
            <a:r>
              <a:rPr lang="en-US" sz="3000" dirty="0"/>
              <a:t>(Coin Change)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Greedy Method does not work all cases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Ex) Coin sets = { 8, 5, 1} Change = 10.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Greedy Solution = {8, 1, 1}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Optimal Solution = { 5, 5}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461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From ASCII Coding to Huffman Coding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programming languages use ASCII (American Standard Code for Information Interchange) coding for characters. </a:t>
            </a:r>
          </a:p>
          <a:p>
            <a:endParaRPr lang="en-US" dirty="0"/>
          </a:p>
          <a:p>
            <a:r>
              <a:rPr lang="en-US" dirty="0"/>
              <a:t>Some recent languages, e.g., Java, use UNICODE which, because it can encode a bigger set of characters, is more useful for languages like Japanese and Chinese which have a larger set of characters.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0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ASCII, every character is encoded with the same number of bits: 8 bits per character. </a:t>
            </a:r>
          </a:p>
          <a:p>
            <a:endParaRPr lang="en-US" sz="2400" dirty="0"/>
          </a:p>
          <a:p>
            <a:r>
              <a:rPr lang="en-US" sz="2400" dirty="0"/>
              <a:t>Since there are 256 different values that can be encoded with 8 bits, there are potentially 256 different characters in the ASCII character set. </a:t>
            </a:r>
          </a:p>
          <a:p>
            <a:endParaRPr lang="en-US" sz="2400" dirty="0"/>
          </a:p>
          <a:p>
            <a:r>
              <a:rPr lang="en-US" sz="2400" dirty="0"/>
              <a:t>Huffman coding compresses data by using fewer bits to encode more frequently occurring characters so that not all characters are encoded with 8 bits.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z="3600" b="1" dirty="0"/>
              <a:t>From ASCII Coding to Huffman Coding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075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415BF-7938-4508-A73A-B792AF4A1DBC}" type="slidenum">
              <a:rPr lang="en-US" smtClean="0"/>
              <a:t>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A simple example “</a:t>
            </a:r>
            <a:r>
              <a:rPr lang="en-US" sz="3600" dirty="0"/>
              <a:t>go </a:t>
            </a:r>
            <a:r>
              <a:rPr lang="en-US" sz="3600" dirty="0" err="1"/>
              <a:t>go</a:t>
            </a:r>
            <a:r>
              <a:rPr lang="en-US" sz="3600" dirty="0"/>
              <a:t> gophers”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116138" y="1558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1"/>
            <a:ext cx="3429000" cy="990600"/>
          </a:xfrm>
        </p:spPr>
        <p:txBody>
          <a:bodyPr/>
          <a:lstStyle/>
          <a:p>
            <a:r>
              <a:rPr lang="en-US" dirty="0"/>
              <a:t>ASCII requires 104 bits.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938468"/>
              </p:ext>
            </p:extLst>
          </p:nvPr>
        </p:nvGraphicFramePr>
        <p:xfrm>
          <a:off x="381000" y="2971800"/>
          <a:ext cx="4038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ASCII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1100111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111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1101111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112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1110000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104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1101000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101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1100101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114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1110010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115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1110011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space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1000000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182693"/>
              </p:ext>
            </p:extLst>
          </p:nvPr>
        </p:nvGraphicFramePr>
        <p:xfrm>
          <a:off x="4668838" y="3048000"/>
          <a:ext cx="4038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ASCII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Binary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000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1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001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010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5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space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" name="Content Placeholder 9"/>
          <p:cNvSpPr txBox="1">
            <a:spLocks/>
          </p:cNvSpPr>
          <p:nvPr/>
        </p:nvSpPr>
        <p:spPr bwMode="auto">
          <a:xfrm>
            <a:off x="4572000" y="1579546"/>
            <a:ext cx="449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3-bits (fixed-length) requires 39 bits.</a:t>
            </a:r>
          </a:p>
          <a:p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73089841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0C0C0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1623</TotalTime>
  <Words>2791</Words>
  <Application>Microsoft Office PowerPoint</Application>
  <PresentationFormat>On-screen Show (4:3)</PresentationFormat>
  <Paragraphs>748</Paragraphs>
  <Slides>56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75" baseType="lpstr">
      <vt:lpstr>Malgun Gothic</vt:lpstr>
      <vt:lpstr>SimSun</vt:lpstr>
      <vt:lpstr>Arial</vt:lpstr>
      <vt:lpstr>Calibri</vt:lpstr>
      <vt:lpstr>Cambria Math</vt:lpstr>
      <vt:lpstr>Courier New</vt:lpstr>
      <vt:lpstr>Garamond</vt:lpstr>
      <vt:lpstr>Math B</vt:lpstr>
      <vt:lpstr>MTSYN</vt:lpstr>
      <vt:lpstr>Symbol</vt:lpstr>
      <vt:lpstr>Times New Roman</vt:lpstr>
      <vt:lpstr>Times-BoldItalic</vt:lpstr>
      <vt:lpstr>Times-Italic</vt:lpstr>
      <vt:lpstr>Times-Roman</vt:lpstr>
      <vt:lpstr>Times-Roman+2</vt:lpstr>
      <vt:lpstr>Verdana</vt:lpstr>
      <vt:lpstr>Wingdings</vt:lpstr>
      <vt:lpstr>Theme1</vt:lpstr>
      <vt:lpstr>Equation</vt:lpstr>
      <vt:lpstr>Preview</vt:lpstr>
      <vt:lpstr>Greedy Algorithms</vt:lpstr>
      <vt:lpstr>Greedy Algorithm (Coin Change)</vt:lpstr>
      <vt:lpstr>Greedy Algorithm (Coin Change)</vt:lpstr>
      <vt:lpstr>Greedy Algorithm (Coin Change)</vt:lpstr>
      <vt:lpstr>Greedy Algorithm (Coin Change)</vt:lpstr>
      <vt:lpstr>From ASCII Coding to Huffman Coding</vt:lpstr>
      <vt:lpstr>From ASCII Coding to Huffman Coding</vt:lpstr>
      <vt:lpstr>A simple example “go go gophers”</vt:lpstr>
      <vt:lpstr>PowerPoint Presentation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Huffman Codes</vt:lpstr>
      <vt:lpstr>Correctness of Huffman Algorithm</vt:lpstr>
      <vt:lpstr>Correctness of Huffman Algorithm</vt:lpstr>
      <vt:lpstr>Correctness of Huffman Algorithm</vt:lpstr>
      <vt:lpstr>Correctness of Huffman Algorithm</vt:lpstr>
      <vt:lpstr>Correctness of Huffman Algorithm</vt:lpstr>
      <vt:lpstr>Correctness of Huffman Algorithm</vt:lpstr>
      <vt:lpstr>Correctness of Huffman Algorithm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  <vt:lpstr>Greedy Algorithm (An activity-selection problem)</vt:lpstr>
    </vt:vector>
  </TitlesOfParts>
  <Company>Salisbury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Information Technology</dc:creator>
  <cp:lastModifiedBy>Xiaohong Wang</cp:lastModifiedBy>
  <cp:revision>28</cp:revision>
  <dcterms:created xsi:type="dcterms:W3CDTF">2012-10-09T13:11:55Z</dcterms:created>
  <dcterms:modified xsi:type="dcterms:W3CDTF">2022-04-18T16:35:00Z</dcterms:modified>
</cp:coreProperties>
</file>